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Nixie One"/>
      <p:regular r:id="rId57"/>
    </p:embeddedFont>
    <p:embeddedFont>
      <p:font typeface="Lato"/>
      <p:regular r:id="rId58"/>
      <p:bold r:id="rId59"/>
      <p:italic r:id="rId60"/>
      <p:boldItalic r:id="rId61"/>
    </p:embeddedFont>
    <p:embeddedFont>
      <p:font typeface="Montserrat"/>
      <p:regular r:id="rId62"/>
      <p:bold r:id="rId63"/>
      <p:italic r:id="rId64"/>
      <p:boldItalic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998874-7857-45B6-BBC6-CE6C371260A2}">
  <a:tblStyle styleId="{53998874-7857-45B6-BBC6-CE6C371260A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6E3B6A-9042-4DF2-A0CF-8C8976CDF73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La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ixieOn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5bfb02366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5bfb0236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solidFill>
                  <a:srgbClr val="BDC1C6"/>
                </a:solidFill>
                <a:highlight>
                  <a:srgbClr val="202124"/>
                </a:highlight>
              </a:rPr>
              <a:t>Ultrasonic sensors work by </a:t>
            </a:r>
            <a:r>
              <a:rPr b="1" lang="en" sz="1200">
                <a:solidFill>
                  <a:srgbClr val="BDC1C6"/>
                </a:solidFill>
                <a:highlight>
                  <a:srgbClr val="202124"/>
                </a:highlight>
              </a:rPr>
              <a:t>sending out a sound wave at a frequency above the range of human hearing</a:t>
            </a:r>
            <a:r>
              <a:rPr lang="en" sz="1200">
                <a:solidFill>
                  <a:srgbClr val="BDC1C6"/>
                </a:solidFill>
                <a:highlight>
                  <a:srgbClr val="202124"/>
                </a:highlight>
              </a:rPr>
              <a:t>. It sends an ultrasonic pulse out at 40kHz which travels through the air and if there is an obstacle or object, it will bounce back to the sensor.</a:t>
            </a:r>
            <a:endParaRPr sz="1200">
              <a:solidFill>
                <a:srgbClr val="BDC1C6"/>
              </a:solidFill>
              <a:highlight>
                <a:srgbClr val="202124"/>
              </a:highlight>
            </a:endParaRPr>
          </a:p>
          <a:p>
            <a:pPr indent="0" lvl="0" marL="457200" rtl="0" algn="l">
              <a:spcBef>
                <a:spcPts val="0"/>
              </a:spcBef>
              <a:spcAft>
                <a:spcPts val="0"/>
              </a:spcAft>
              <a:buNone/>
            </a:pPr>
            <a:r>
              <a:rPr lang="en" sz="1200">
                <a:solidFill>
                  <a:srgbClr val="BDC1C6"/>
                </a:solidFill>
                <a:highlight>
                  <a:srgbClr val="202124"/>
                </a:highlight>
              </a:rPr>
              <a:t>They  are used primarily as proximity sensors.The reason for using them is that they are sometimes used as </a:t>
            </a:r>
            <a:r>
              <a:rPr b="1" lang="en" sz="1200">
                <a:solidFill>
                  <a:srgbClr val="BDC1C6"/>
                </a:solidFill>
                <a:highlight>
                  <a:srgbClr val="202124"/>
                </a:highlight>
              </a:rPr>
              <a:t>level sensors to detect, monitor, and regulate liquid levels in closed containers.  tHat is essentially wat we were aiming for for our device where it can determine how filled a trash can is</a:t>
            </a:r>
            <a:endParaRPr sz="1200">
              <a:solidFill>
                <a:srgbClr val="BDC1C6"/>
              </a:solidFill>
              <a:highlight>
                <a:srgbClr val="202124"/>
              </a:highlight>
            </a:endParaRPr>
          </a:p>
          <a:p>
            <a:pPr indent="-317500" lvl="0" marL="457200" rtl="0" algn="l">
              <a:spcBef>
                <a:spcPts val="0"/>
              </a:spcBef>
              <a:spcAft>
                <a:spcPts val="0"/>
              </a:spcAft>
              <a:buSzPts val="1400"/>
              <a:buChar char="-"/>
            </a:pPr>
            <a:r>
              <a:rPr lang="en"/>
              <a:t>NodeMCU Wifi-Module is the base controller. Connects to both the sensors and the online broker. We use it mostly to temporarily store the ultrasonic sensor values before publishing it to the broker</a:t>
            </a:r>
            <a:endParaRPr/>
          </a:p>
          <a:p>
            <a:pPr indent="-317500" lvl="0" marL="457200" rtl="0" algn="l">
              <a:spcBef>
                <a:spcPts val="0"/>
              </a:spcBef>
              <a:spcAft>
                <a:spcPts val="0"/>
              </a:spcAft>
              <a:buSzPts val="1400"/>
              <a:buChar char="-"/>
            </a:pPr>
            <a:r>
              <a:rPr lang="en"/>
              <a:t>We used NodeMCU mostly because we had experience using it, same with the ultrasonic sensor</a:t>
            </a:r>
            <a:endParaRPr/>
          </a:p>
          <a:p>
            <a:pPr indent="-317500" lvl="0" marL="457200" rtl="0" algn="l">
              <a:spcBef>
                <a:spcPts val="0"/>
              </a:spcBef>
              <a:spcAft>
                <a:spcPts val="0"/>
              </a:spcAft>
              <a:buSzPts val="1400"/>
              <a:buChar char="-"/>
            </a:pPr>
            <a:r>
              <a:rPr lang="en">
                <a:solidFill>
                  <a:schemeClr val="dk1"/>
                </a:solidFill>
              </a:rPr>
              <a:t>Only the Real time clock (RTC) consumes power during the deep sleep mode and everything else is powered off. The ESP8266 has a built-in timer (RTC). Through the crystal oscillator in the module, the RTC keeps track of time</a:t>
            </a:r>
            <a:endParaRPr>
              <a:solidFill>
                <a:schemeClr val="dk1"/>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5d82630c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5d82630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Shows the power usage </a:t>
            </a:r>
            <a:r>
              <a:rPr lang="en"/>
              <a:t>between</a:t>
            </a:r>
            <a:r>
              <a:rPr lang="en"/>
              <a:t> </a:t>
            </a:r>
            <a:r>
              <a:rPr lang="en"/>
              <a:t>the</a:t>
            </a:r>
            <a:r>
              <a:rPr lang="en"/>
              <a:t> 3 different sleep modes with the Real Time Clock</a:t>
            </a:r>
            <a:endParaRPr/>
          </a:p>
          <a:p>
            <a:pPr indent="0" lvl="0" marL="457200" rtl="0" algn="l">
              <a:spcBef>
                <a:spcPts val="0"/>
              </a:spcBef>
              <a:spcAft>
                <a:spcPts val="0"/>
              </a:spcAft>
              <a:buNone/>
            </a:pPr>
            <a:r>
              <a:rPr lang="en"/>
              <a:t>Uses 18650 batteries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5bfb02366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5bfb0236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Couldn’t connect Django to MQTT broker (tried using paho MQTT but we were unable to map out to our application, so we could get the data but were unable to tie it in to 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using websockets and we ran into some issues when our NODEMCU burnt out so we got another nodemcu which then burned out the second time as well along with our sensor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How we were gonna use the websockets: When we get data from our backend it’s saved to a database and then we use a websocket to display that data to a user (essentially cuts out the middleman (Django))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Amin: We werent able to do live demo but we have screenshots of working code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5bfb02366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5bfb0236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5bfb02366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5bfb0236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5bfb02366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5bfb0236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5bfb02366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5bfb023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Lato"/>
                <a:ea typeface="Lato"/>
                <a:cs typeface="Lato"/>
                <a:sym typeface="Lato"/>
              </a:rPr>
              <a:t>WHat is iotrash. Our device is the solution to overflowing </a:t>
            </a:r>
            <a:r>
              <a:rPr lang="en" sz="1600">
                <a:solidFill>
                  <a:schemeClr val="dk1"/>
                </a:solidFill>
                <a:latin typeface="Lato"/>
                <a:ea typeface="Lato"/>
                <a:cs typeface="Lato"/>
                <a:sym typeface="Lato"/>
              </a:rPr>
              <a:t>trash cans </a:t>
            </a:r>
            <a:endParaRPr sz="16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600">
                <a:solidFill>
                  <a:schemeClr val="dk1"/>
                </a:solidFill>
                <a:latin typeface="Lato"/>
                <a:ea typeface="Lato"/>
                <a:cs typeface="Lato"/>
                <a:sym typeface="Lato"/>
              </a:rPr>
              <a:t>It measures the capacity of a trash can as it’s being filled up</a:t>
            </a:r>
            <a:endParaRPr sz="16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600">
                <a:solidFill>
                  <a:schemeClr val="dk1"/>
                </a:solidFill>
                <a:latin typeface="Lato"/>
                <a:ea typeface="Lato"/>
                <a:cs typeface="Lato"/>
                <a:sym typeface="Lato"/>
              </a:rPr>
              <a:t>THIS DEVICE CAN BE AN ESSENTIAL TO PUBLIC PLACES AS IT can measure public trash cans regularly for sanitary reasons</a:t>
            </a:r>
            <a:endParaRPr sz="16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sz="1600">
              <a:solidFill>
                <a:schemeClr val="dk1"/>
              </a:solidFill>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206f4fe3_27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d206f4fe3_27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5ed75ccf_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5ed75ccf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89b53d510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c89b53d51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5bfb02366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5bfb0236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Looking at the workflow you can see that our model follows an automatic mode which detects your trash can capacity at intervals and notifies you accordingly and manual mode which essentially lets the user check the capacity of the trash with the help of the app</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c89b53d510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c89b53d51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89b53d510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89b53d5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c89b53d510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c89b53d51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89b53d51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89b53d51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c89b53d510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c89b53d51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89b53d510_0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c89b53d51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89b53d510_0_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89b53d51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89b53d510_0_3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89b53d51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77a5a0f7c6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77a5a0f7c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89b53d51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89b53d5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14faba6ad1_17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14faba6ad1_1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645f727765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645f72776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5bfb02366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5bfb023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project falls under the category of a level-2 IoT system. This means that we have a single sensor and device which does the sensing. The data itself is stored in a cloud-based database and the application is hosted via the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chose a level-2 IoT system because our device is relatively low-cost and low-complexity. The data which we store and analyze is not too big and the analysis requirements are not computationally intensive and can be done locally before being stored in the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5bfb02366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5bfb023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Application is connected to the sensor and computing device (which is our NodeMCU microcontroller) </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Resources map to the communication APIs and protocol</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Database maps to sqlite </a:t>
            </a:r>
            <a:r>
              <a:rPr lang="en">
                <a:solidFill>
                  <a:schemeClr val="dk1"/>
                </a:solidFill>
                <a:latin typeface="Times New Roman"/>
                <a:ea typeface="Times New Roman"/>
                <a:cs typeface="Times New Roman"/>
                <a:sym typeface="Times New Roman"/>
              </a:rPr>
              <a:t>management</a:t>
            </a:r>
            <a:r>
              <a:rPr lang="en">
                <a:solidFill>
                  <a:schemeClr val="dk1"/>
                </a:solidFill>
                <a:latin typeface="Times New Roman"/>
                <a:ea typeface="Times New Roman"/>
                <a:cs typeface="Times New Roman"/>
                <a:sym typeface="Times New Roman"/>
              </a:rPr>
              <a:t> system and Database Security</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AutoNum type="arabicPeriod"/>
            </a:pPr>
            <a:r>
              <a:rPr lang="en">
                <a:solidFill>
                  <a:schemeClr val="dk1"/>
                </a:solidFill>
                <a:latin typeface="Times New Roman"/>
                <a:ea typeface="Times New Roman"/>
                <a:cs typeface="Times New Roman"/>
                <a:sym typeface="Times New Roman"/>
              </a:rPr>
              <a:t>Application maps to our Web App, App Server, and the Database Server, It also links to App Security</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5bfb02366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5bfb023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8" name="Shape 48"/>
        <p:cNvGrpSpPr/>
        <p:nvPr/>
      </p:nvGrpSpPr>
      <p:grpSpPr>
        <a:xfrm>
          <a:off x="0" y="0"/>
          <a:ext cx="0" cy="0"/>
          <a:chOff x="0" y="0"/>
          <a:chExt cx="0" cy="0"/>
        </a:xfrm>
      </p:grpSpPr>
      <p:sp>
        <p:nvSpPr>
          <p:cNvPr id="49" name="Google Shape;49;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8" name="Shape 88"/>
        <p:cNvGrpSpPr/>
        <p:nvPr/>
      </p:nvGrpSpPr>
      <p:grpSpPr>
        <a:xfrm>
          <a:off x="0" y="0"/>
          <a:ext cx="0" cy="0"/>
          <a:chOff x="0" y="0"/>
          <a:chExt cx="0" cy="0"/>
        </a:xfrm>
      </p:grpSpPr>
      <p:sp>
        <p:nvSpPr>
          <p:cNvPr id="89" name="Google Shape;89;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2" name="Google Shape;92;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9" name="Shape 129"/>
        <p:cNvGrpSpPr/>
        <p:nvPr/>
      </p:nvGrpSpPr>
      <p:grpSpPr>
        <a:xfrm>
          <a:off x="0" y="0"/>
          <a:ext cx="0" cy="0"/>
          <a:chOff x="0" y="0"/>
          <a:chExt cx="0" cy="0"/>
        </a:xfrm>
      </p:grpSpPr>
      <p:sp>
        <p:nvSpPr>
          <p:cNvPr id="130" name="Google Shape;130;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0" name="Shape 170"/>
        <p:cNvGrpSpPr/>
        <p:nvPr/>
      </p:nvGrpSpPr>
      <p:grpSpPr>
        <a:xfrm>
          <a:off x="0" y="0"/>
          <a:ext cx="0" cy="0"/>
          <a:chOff x="0" y="0"/>
          <a:chExt cx="0" cy="0"/>
        </a:xfrm>
      </p:grpSpPr>
      <p:sp>
        <p:nvSpPr>
          <p:cNvPr id="171" name="Google Shape;17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 name="Google Shape;175;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4" name="Google Shape;214;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 name="Google Shape;216;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5" name="Google Shape;285;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1" name="Shape 321"/>
        <p:cNvGrpSpPr/>
        <p:nvPr/>
      </p:nvGrpSpPr>
      <p:grpSpPr>
        <a:xfrm>
          <a:off x="0" y="0"/>
          <a:ext cx="0" cy="0"/>
          <a:chOff x="0" y="0"/>
          <a:chExt cx="0" cy="0"/>
        </a:xfrm>
      </p:grpSpPr>
      <p:sp>
        <p:nvSpPr>
          <p:cNvPr id="322" name="Google Shape;322;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gif"/><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drive.google.com/file/d/1Iiu0XKmsMQXC5_M-2LCBKY1g8kfmLUXd/view" TargetMode="Externa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drive.google.com/file/d/1rDL2c69wIu542YAGlCY3BpP27qm3Z63f/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www.fontsquirrel.com/fonts/nixie-one" TargetMode="External"/><Relationship Id="rId4" Type="http://schemas.openxmlformats.org/officeDocument/2006/relationships/hyperlink" Target="https://www.fontsquirrel.com/fonts/mul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hyperlink" Target="https://www.slidescarnival.com/?utm_source=template"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1"/>
          <p:cNvSpPr txBox="1"/>
          <p:nvPr>
            <p:ph type="ctrTitle"/>
          </p:nvPr>
        </p:nvSpPr>
        <p:spPr>
          <a:xfrm>
            <a:off x="1400250" y="1991850"/>
            <a:ext cx="6343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Group 5: IoTrash</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0"/>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Design Decisions </a:t>
            </a:r>
            <a:endParaRPr sz="4400"/>
          </a:p>
        </p:txBody>
      </p:sp>
      <p:sp>
        <p:nvSpPr>
          <p:cNvPr id="397" name="Google Shape;397;p20"/>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3</a:t>
            </a:r>
            <a:endParaRPr b="1">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1"/>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Decisions</a:t>
            </a:r>
            <a:endParaRPr/>
          </a:p>
        </p:txBody>
      </p:sp>
      <p:sp>
        <p:nvSpPr>
          <p:cNvPr id="403" name="Google Shape;403;p21"/>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Ultrasonic Sensor</a:t>
            </a:r>
            <a:endParaRPr/>
          </a:p>
          <a:p>
            <a:pPr indent="-317500" lvl="0" marL="457200" rtl="0" algn="l">
              <a:spcBef>
                <a:spcPts val="600"/>
              </a:spcBef>
              <a:spcAft>
                <a:spcPts val="0"/>
              </a:spcAft>
              <a:buSzPts val="1400"/>
              <a:buChar char="◇"/>
            </a:pPr>
            <a:r>
              <a:rPr lang="en"/>
              <a:t>Measures distance using ultrasonic sound waves</a:t>
            </a:r>
            <a:endParaRPr/>
          </a:p>
          <a:p>
            <a:pPr indent="-317500" lvl="0" marL="457200" rtl="0" algn="l">
              <a:spcBef>
                <a:spcPts val="0"/>
              </a:spcBef>
              <a:spcAft>
                <a:spcPts val="0"/>
              </a:spcAft>
              <a:buSzPts val="1400"/>
              <a:buChar char="◇"/>
            </a:pPr>
            <a:r>
              <a:rPr lang="en"/>
              <a:t>Uses transducer to send/</a:t>
            </a:r>
            <a:r>
              <a:rPr lang="en"/>
              <a:t>receive</a:t>
            </a:r>
            <a:r>
              <a:rPr lang="en"/>
              <a:t> electronic pulses</a:t>
            </a:r>
            <a:endParaRPr/>
          </a:p>
          <a:p>
            <a:pPr indent="-317500" lvl="0" marL="457200" rtl="0" algn="l">
              <a:spcBef>
                <a:spcPts val="0"/>
              </a:spcBef>
              <a:spcAft>
                <a:spcPts val="0"/>
              </a:spcAft>
              <a:buSzPts val="1400"/>
              <a:buChar char="◇"/>
            </a:pPr>
            <a:r>
              <a:rPr lang="en"/>
              <a:t>Determines</a:t>
            </a:r>
            <a:r>
              <a:rPr lang="en"/>
              <a:t> how filled a trash can.</a:t>
            </a:r>
            <a:endParaRPr/>
          </a:p>
        </p:txBody>
      </p:sp>
      <p:sp>
        <p:nvSpPr>
          <p:cNvPr id="404" name="Google Shape;404;p21"/>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NodeMCU</a:t>
            </a:r>
            <a:endParaRPr b="1"/>
          </a:p>
          <a:p>
            <a:pPr indent="-317500" lvl="0" marL="457200" rtl="0" algn="l">
              <a:spcBef>
                <a:spcPts val="600"/>
              </a:spcBef>
              <a:spcAft>
                <a:spcPts val="0"/>
              </a:spcAft>
              <a:buSzPts val="1400"/>
              <a:buChar char="◇"/>
            </a:pPr>
            <a:r>
              <a:rPr lang="en"/>
              <a:t>B</a:t>
            </a:r>
            <a:r>
              <a:rPr lang="en"/>
              <a:t>ase </a:t>
            </a:r>
            <a:r>
              <a:rPr lang="en"/>
              <a:t>controller</a:t>
            </a:r>
            <a:endParaRPr/>
          </a:p>
          <a:p>
            <a:pPr indent="-317500" lvl="0" marL="457200" rtl="0" algn="l">
              <a:spcBef>
                <a:spcPts val="0"/>
              </a:spcBef>
              <a:spcAft>
                <a:spcPts val="0"/>
              </a:spcAft>
              <a:buSzPts val="1400"/>
              <a:buChar char="◇"/>
            </a:pPr>
            <a:r>
              <a:rPr lang="en"/>
              <a:t>Connected to online broker </a:t>
            </a:r>
            <a:endParaRPr/>
          </a:p>
          <a:p>
            <a:pPr indent="-317500" lvl="0" marL="457200" rtl="0" algn="l">
              <a:spcBef>
                <a:spcPts val="0"/>
              </a:spcBef>
              <a:spcAft>
                <a:spcPts val="0"/>
              </a:spcAft>
              <a:buSzPts val="1400"/>
              <a:buChar char="◇"/>
            </a:pPr>
            <a:r>
              <a:rPr lang="en"/>
              <a:t>Temporary stores values before publishing to broker</a:t>
            </a:r>
            <a:endParaRPr/>
          </a:p>
          <a:p>
            <a:pPr indent="0" lvl="0" marL="457200" rtl="0" algn="l">
              <a:spcBef>
                <a:spcPts val="600"/>
              </a:spcBef>
              <a:spcAft>
                <a:spcPts val="0"/>
              </a:spcAft>
              <a:buNone/>
            </a:pPr>
            <a:r>
              <a:t/>
            </a:r>
            <a:endParaRPr b="1"/>
          </a:p>
          <a:p>
            <a:pPr indent="0" lvl="0" marL="0" rtl="0" algn="l">
              <a:spcBef>
                <a:spcPts val="600"/>
              </a:spcBef>
              <a:spcAft>
                <a:spcPts val="0"/>
              </a:spcAft>
              <a:buNone/>
            </a:pPr>
            <a:r>
              <a:t/>
            </a:r>
            <a:endParaRPr/>
          </a:p>
        </p:txBody>
      </p:sp>
      <p:sp>
        <p:nvSpPr>
          <p:cNvPr id="405" name="Google Shape;405;p21"/>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Power</a:t>
            </a:r>
            <a:endParaRPr b="1"/>
          </a:p>
          <a:p>
            <a:pPr indent="-317500" lvl="0" marL="457200" rtl="0" algn="l">
              <a:spcBef>
                <a:spcPts val="600"/>
              </a:spcBef>
              <a:spcAft>
                <a:spcPts val="0"/>
              </a:spcAft>
              <a:buSzPts val="1400"/>
              <a:buChar char="◇"/>
            </a:pPr>
            <a:r>
              <a:rPr lang="en"/>
              <a:t>Battery does not last long is an </a:t>
            </a:r>
            <a:r>
              <a:rPr lang="en"/>
              <a:t>ESP8266</a:t>
            </a:r>
            <a:r>
              <a:rPr lang="en"/>
              <a:t> board </a:t>
            </a:r>
            <a:endParaRPr/>
          </a:p>
          <a:p>
            <a:pPr indent="-317500" lvl="0" marL="457200" rtl="0" algn="l">
              <a:spcBef>
                <a:spcPts val="0"/>
              </a:spcBef>
              <a:spcAft>
                <a:spcPts val="0"/>
              </a:spcAft>
              <a:buSzPts val="1400"/>
              <a:buChar char="◇"/>
            </a:pPr>
            <a:r>
              <a:rPr lang="en"/>
              <a:t>Deep-sleep mode implemented to save power</a:t>
            </a:r>
            <a:endParaRPr/>
          </a:p>
          <a:p>
            <a:pPr indent="0" lvl="0" marL="457200" rtl="0" algn="l">
              <a:spcBef>
                <a:spcPts val="600"/>
              </a:spcBef>
              <a:spcAft>
                <a:spcPts val="0"/>
              </a:spcAft>
              <a:buNone/>
            </a:pPr>
            <a:r>
              <a:t/>
            </a:r>
            <a:endParaRPr/>
          </a:p>
        </p:txBody>
      </p:sp>
      <p:sp>
        <p:nvSpPr>
          <p:cNvPr id="406" name="Google Shape;406;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ph type="title"/>
          </p:nvPr>
        </p:nvSpPr>
        <p:spPr>
          <a:xfrm>
            <a:off x="1818825" y="11757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Power</a:t>
            </a:r>
            <a:endParaRPr sz="4400"/>
          </a:p>
        </p:txBody>
      </p:sp>
      <p:sp>
        <p:nvSpPr>
          <p:cNvPr id="412" name="Google Shape;412;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3" name="Google Shape;413;p22"/>
          <p:cNvPicPr preferRelativeResize="0"/>
          <p:nvPr/>
        </p:nvPicPr>
        <p:blipFill>
          <a:blip r:embed="rId3">
            <a:alphaModFix/>
          </a:blip>
          <a:stretch>
            <a:fillRect/>
          </a:stretch>
        </p:blipFill>
        <p:spPr>
          <a:xfrm>
            <a:off x="1210700" y="1875650"/>
            <a:ext cx="6722600" cy="285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ph idx="4294967295" type="ctrTitle"/>
          </p:nvPr>
        </p:nvSpPr>
        <p:spPr>
          <a:xfrm>
            <a:off x="2747650" y="2193550"/>
            <a:ext cx="5842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700"/>
              <a:t>Demonstration</a:t>
            </a:r>
            <a:endParaRPr b="1" sz="5700"/>
          </a:p>
        </p:txBody>
      </p:sp>
      <p:sp>
        <p:nvSpPr>
          <p:cNvPr id="419" name="Google Shape;419;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20" name="Google Shape;420;p23"/>
          <p:cNvGrpSpPr/>
          <p:nvPr/>
        </p:nvGrpSpPr>
        <p:grpSpPr>
          <a:xfrm>
            <a:off x="1114243" y="677335"/>
            <a:ext cx="2002794" cy="1693782"/>
            <a:chOff x="5255200" y="3006475"/>
            <a:chExt cx="511700" cy="378575"/>
          </a:xfrm>
        </p:grpSpPr>
        <p:sp>
          <p:nvSpPr>
            <p:cNvPr id="421" name="Google Shape;421;p23"/>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8" name="Google Shape;428;p24"/>
          <p:cNvPicPr preferRelativeResize="0"/>
          <p:nvPr/>
        </p:nvPicPr>
        <p:blipFill>
          <a:blip r:embed="rId3">
            <a:alphaModFix/>
          </a:blip>
          <a:stretch>
            <a:fillRect/>
          </a:stretch>
        </p:blipFill>
        <p:spPr>
          <a:xfrm>
            <a:off x="2" y="0"/>
            <a:ext cx="4038750" cy="2271800"/>
          </a:xfrm>
          <a:prstGeom prst="rect">
            <a:avLst/>
          </a:prstGeom>
          <a:noFill/>
          <a:ln>
            <a:noFill/>
          </a:ln>
        </p:spPr>
      </p:pic>
      <p:pic>
        <p:nvPicPr>
          <p:cNvPr id="429" name="Google Shape;429;p24"/>
          <p:cNvPicPr preferRelativeResize="0"/>
          <p:nvPr/>
        </p:nvPicPr>
        <p:blipFill>
          <a:blip r:embed="rId4">
            <a:alphaModFix/>
          </a:blip>
          <a:stretch>
            <a:fillRect/>
          </a:stretch>
        </p:blipFill>
        <p:spPr>
          <a:xfrm>
            <a:off x="13550" y="3230075"/>
            <a:ext cx="4038749" cy="1913425"/>
          </a:xfrm>
          <a:prstGeom prst="rect">
            <a:avLst/>
          </a:prstGeom>
          <a:noFill/>
          <a:ln>
            <a:noFill/>
          </a:ln>
        </p:spPr>
      </p:pic>
      <p:sp>
        <p:nvSpPr>
          <p:cNvPr id="430" name="Google Shape;430;p24"/>
          <p:cNvSpPr txBox="1"/>
          <p:nvPr>
            <p:ph idx="4294967295" type="title"/>
          </p:nvPr>
        </p:nvSpPr>
        <p:spPr>
          <a:xfrm>
            <a:off x="4199700" y="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431" name="Google Shape;431;p24"/>
          <p:cNvSpPr txBox="1"/>
          <p:nvPr>
            <p:ph idx="4294967295" type="body"/>
          </p:nvPr>
        </p:nvSpPr>
        <p:spPr>
          <a:xfrm>
            <a:off x="4199700" y="645300"/>
            <a:ext cx="2721600" cy="191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Interface</a:t>
            </a:r>
            <a:endParaRPr sz="1700"/>
          </a:p>
          <a:p>
            <a:pPr indent="-336550" lvl="0" marL="457200" rtl="0" algn="l">
              <a:spcBef>
                <a:spcPts val="600"/>
              </a:spcBef>
              <a:spcAft>
                <a:spcPts val="0"/>
              </a:spcAft>
              <a:buSzPts val="1700"/>
              <a:buChar char="◇"/>
            </a:pPr>
            <a:r>
              <a:rPr lang="en" sz="1700"/>
              <a:t>Django Framework</a:t>
            </a:r>
            <a:endParaRPr sz="1700"/>
          </a:p>
          <a:p>
            <a:pPr indent="-336550" lvl="0" marL="457200" rtl="0" algn="l">
              <a:spcBef>
                <a:spcPts val="0"/>
              </a:spcBef>
              <a:spcAft>
                <a:spcPts val="0"/>
              </a:spcAft>
              <a:buSzPts val="1700"/>
              <a:buChar char="◇"/>
            </a:pPr>
            <a:r>
              <a:rPr lang="en" sz="1700"/>
              <a:t>DigitalOcean</a:t>
            </a:r>
            <a:endParaRPr sz="1700"/>
          </a:p>
          <a:p>
            <a:pPr indent="-336550" lvl="0" marL="457200" rtl="0" algn="l">
              <a:spcBef>
                <a:spcPts val="0"/>
              </a:spcBef>
              <a:spcAft>
                <a:spcPts val="0"/>
              </a:spcAft>
              <a:buSzPts val="1700"/>
              <a:buChar char="◇"/>
            </a:pPr>
            <a:r>
              <a:rPr lang="en" sz="1700"/>
              <a:t>WebSockets</a:t>
            </a:r>
            <a:endParaRPr sz="1700"/>
          </a:p>
        </p:txBody>
      </p:sp>
      <p:sp>
        <p:nvSpPr>
          <p:cNvPr id="432" name="Google Shape;432;p24"/>
          <p:cNvSpPr txBox="1"/>
          <p:nvPr>
            <p:ph idx="4294967295" type="body"/>
          </p:nvPr>
        </p:nvSpPr>
        <p:spPr>
          <a:xfrm>
            <a:off x="4199700" y="2458175"/>
            <a:ext cx="2721600" cy="268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NodeMCU</a:t>
            </a:r>
            <a:endParaRPr sz="1700"/>
          </a:p>
          <a:p>
            <a:pPr indent="-336550" lvl="0" marL="457200" rtl="0" algn="l">
              <a:spcBef>
                <a:spcPts val="600"/>
              </a:spcBef>
              <a:spcAft>
                <a:spcPts val="0"/>
              </a:spcAft>
              <a:buSzPts val="1700"/>
              <a:buChar char="◇"/>
            </a:pPr>
            <a:r>
              <a:rPr lang="en" sz="1700"/>
              <a:t>NodeMCU burned out</a:t>
            </a:r>
            <a:endParaRPr sz="1700"/>
          </a:p>
          <a:p>
            <a:pPr indent="-336550" lvl="1" marL="914400" rtl="0" algn="l">
              <a:spcBef>
                <a:spcPts val="0"/>
              </a:spcBef>
              <a:spcAft>
                <a:spcPts val="0"/>
              </a:spcAft>
              <a:buSzPts val="1700"/>
              <a:buChar char="￭"/>
            </a:pPr>
            <a:r>
              <a:rPr lang="en" sz="1700"/>
              <a:t>Twice</a:t>
            </a:r>
            <a:endParaRPr sz="1700"/>
          </a:p>
          <a:p>
            <a:pPr indent="-336550" lvl="0" marL="457200" rtl="0" algn="l">
              <a:spcBef>
                <a:spcPts val="0"/>
              </a:spcBef>
              <a:spcAft>
                <a:spcPts val="0"/>
              </a:spcAft>
              <a:buSzPts val="1700"/>
              <a:buChar char="◇"/>
            </a:pPr>
            <a:r>
              <a:rPr lang="en" sz="1700"/>
              <a:t>Sensor burned out</a:t>
            </a:r>
            <a:endParaRPr sz="1700"/>
          </a:p>
          <a:p>
            <a:pPr indent="-336550" lvl="1" marL="914400" rtl="0" algn="l">
              <a:spcBef>
                <a:spcPts val="0"/>
              </a:spcBef>
              <a:spcAft>
                <a:spcPts val="0"/>
              </a:spcAft>
              <a:buSzPts val="1700"/>
              <a:buChar char="￭"/>
            </a:pPr>
            <a:r>
              <a:rPr lang="en" sz="1700"/>
              <a:t>Once</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8" name="Google Shape;438;p25"/>
          <p:cNvPicPr preferRelativeResize="0"/>
          <p:nvPr/>
        </p:nvPicPr>
        <p:blipFill>
          <a:blip r:embed="rId3">
            <a:alphaModFix/>
          </a:blip>
          <a:stretch>
            <a:fillRect/>
          </a:stretch>
        </p:blipFill>
        <p:spPr>
          <a:xfrm>
            <a:off x="318575" y="2038575"/>
            <a:ext cx="5440100" cy="2525550"/>
          </a:xfrm>
          <a:prstGeom prst="rect">
            <a:avLst/>
          </a:prstGeom>
          <a:noFill/>
          <a:ln>
            <a:noFill/>
          </a:ln>
        </p:spPr>
      </p:pic>
      <p:pic>
        <p:nvPicPr>
          <p:cNvPr id="439" name="Google Shape;439;p25"/>
          <p:cNvPicPr preferRelativeResize="0"/>
          <p:nvPr/>
        </p:nvPicPr>
        <p:blipFill>
          <a:blip r:embed="rId4">
            <a:alphaModFix/>
          </a:blip>
          <a:stretch>
            <a:fillRect/>
          </a:stretch>
        </p:blipFill>
        <p:spPr>
          <a:xfrm>
            <a:off x="3410575" y="104800"/>
            <a:ext cx="5655726" cy="493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45" name="Google Shape;445;p26"/>
          <p:cNvPicPr preferRelativeResize="0"/>
          <p:nvPr/>
        </p:nvPicPr>
        <p:blipFill>
          <a:blip r:embed="rId3">
            <a:alphaModFix/>
          </a:blip>
          <a:stretch>
            <a:fillRect/>
          </a:stretch>
        </p:blipFill>
        <p:spPr>
          <a:xfrm>
            <a:off x="762524" y="269925"/>
            <a:ext cx="7618949" cy="4603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51" name="Google Shape;451;p27" title="video-1635996676.mp4">
            <a:hlinkClick r:id="rId3"/>
          </p:cNvPr>
          <p:cNvPicPr preferRelativeResize="0"/>
          <p:nvPr/>
        </p:nvPicPr>
        <p:blipFill>
          <a:blip r:embed="rId4">
            <a:alphaModFix/>
          </a:blip>
          <a:stretch>
            <a:fillRect/>
          </a:stretch>
        </p:blipFill>
        <p:spPr>
          <a:xfrm>
            <a:off x="2407638" y="0"/>
            <a:ext cx="4328717"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57" name="Google Shape;457;p28" title="video-1638481224.mp4">
            <a:hlinkClick r:id="rId3"/>
          </p:cNvPr>
          <p:cNvPicPr preferRelativeResize="0"/>
          <p:nvPr/>
        </p:nvPicPr>
        <p:blipFill>
          <a:blip r:embed="rId4">
            <a:alphaModFix/>
          </a:blip>
          <a:stretch>
            <a:fillRect/>
          </a:stretch>
        </p:blipFill>
        <p:spPr>
          <a:xfrm>
            <a:off x="1949150" y="0"/>
            <a:ext cx="59623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9"/>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3" name="Google Shape;463;p29"/>
          <p:cNvSpPr txBox="1"/>
          <p:nvPr>
            <p:ph idx="4294967295" type="ctrTitle"/>
          </p:nvPr>
        </p:nvSpPr>
        <p:spPr>
          <a:xfrm>
            <a:off x="3167175" y="1592250"/>
            <a:ext cx="456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t>Thanks!</a:t>
            </a:r>
            <a:endParaRPr sz="8000"/>
          </a:p>
        </p:txBody>
      </p:sp>
      <p:sp>
        <p:nvSpPr>
          <p:cNvPr id="464" name="Google Shape;464;p29"/>
          <p:cNvSpPr txBox="1"/>
          <p:nvPr>
            <p:ph idx="4294967295" type="body"/>
          </p:nvPr>
        </p:nvSpPr>
        <p:spPr>
          <a:xfrm>
            <a:off x="3300875" y="2637750"/>
            <a:ext cx="4562100" cy="91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a:p>
          <a:p>
            <a:pPr indent="0" lvl="0" marL="457200" rtl="0" algn="l">
              <a:spcBef>
                <a:spcPts val="600"/>
              </a:spcBef>
              <a:spcAft>
                <a:spcPts val="0"/>
              </a:spcAft>
              <a:buNone/>
            </a:pPr>
            <a:r>
              <a:t/>
            </a:r>
            <a:endParaRPr/>
          </a:p>
        </p:txBody>
      </p:sp>
      <p:sp>
        <p:nvSpPr>
          <p:cNvPr id="465" name="Google Shape;465;p29"/>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2"/>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43" name="Google Shape;343;p12"/>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30"/>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Quotations are commonly printed as a means of inspiration and to invoke philosophical thoughts from the reader.</a:t>
            </a:r>
            <a:endParaRPr/>
          </a:p>
        </p:txBody>
      </p:sp>
      <p:sp>
        <p:nvSpPr>
          <p:cNvPr id="472" name="Google Shape;472;p3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31"/>
          <p:cNvSpPr/>
          <p:nvPr/>
        </p:nvSpPr>
        <p:spPr>
          <a:xfrm rot="-5400000">
            <a:off x="867325" y="468800"/>
            <a:ext cx="2691900" cy="3108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8" name="Google Shape;478;p31"/>
          <p:cNvSpPr txBox="1"/>
          <p:nvPr>
            <p:ph idx="4294967295" type="ctrTitle"/>
          </p:nvPr>
        </p:nvSpPr>
        <p:spPr>
          <a:xfrm>
            <a:off x="3829050" y="1474800"/>
            <a:ext cx="4991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BIG concept</a:t>
            </a:r>
            <a:endParaRPr sz="6000"/>
          </a:p>
        </p:txBody>
      </p:sp>
      <p:sp>
        <p:nvSpPr>
          <p:cNvPr id="479" name="Google Shape;479;p31"/>
          <p:cNvSpPr txBox="1"/>
          <p:nvPr>
            <p:ph idx="4294967295" type="subTitle"/>
          </p:nvPr>
        </p:nvSpPr>
        <p:spPr>
          <a:xfrm>
            <a:off x="3829050" y="2464805"/>
            <a:ext cx="43338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Bring the attention of your audience over a key concept using icons or illustrations</a:t>
            </a:r>
            <a:endParaRPr sz="2400"/>
          </a:p>
        </p:txBody>
      </p:sp>
      <p:grpSp>
        <p:nvGrpSpPr>
          <p:cNvPr id="480" name="Google Shape;480;p31"/>
          <p:cNvGrpSpPr/>
          <p:nvPr/>
        </p:nvGrpSpPr>
        <p:grpSpPr>
          <a:xfrm>
            <a:off x="1885570" y="952450"/>
            <a:ext cx="1032405" cy="1032468"/>
            <a:chOff x="6654650" y="3665275"/>
            <a:chExt cx="409100" cy="409125"/>
          </a:xfrm>
        </p:grpSpPr>
        <p:sp>
          <p:nvSpPr>
            <p:cNvPr id="481" name="Google Shape;481;p31"/>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1"/>
          <p:cNvGrpSpPr/>
          <p:nvPr/>
        </p:nvGrpSpPr>
        <p:grpSpPr>
          <a:xfrm rot="-731899">
            <a:off x="1604965" y="2201851"/>
            <a:ext cx="688564" cy="688681"/>
            <a:chOff x="570875" y="4322250"/>
            <a:chExt cx="443300" cy="443325"/>
          </a:xfrm>
        </p:grpSpPr>
        <p:sp>
          <p:nvSpPr>
            <p:cNvPr id="484" name="Google Shape;484;p3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1"/>
          <p:cNvSpPr/>
          <p:nvPr/>
        </p:nvSpPr>
        <p:spPr>
          <a:xfrm>
            <a:off x="2657037" y="2114501"/>
            <a:ext cx="260931" cy="2491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rot="2327381">
            <a:off x="1220786" y="1598881"/>
            <a:ext cx="443468" cy="42338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rot="2327012">
            <a:off x="2870273" y="1771645"/>
            <a:ext cx="183443" cy="17512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32"/>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497" name="Google Shape;497;p32"/>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also split your content</a:t>
            </a:r>
            <a:endParaRPr/>
          </a:p>
        </p:txBody>
      </p:sp>
      <p:sp>
        <p:nvSpPr>
          <p:cNvPr id="498" name="Google Shape;498;p32"/>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499" name="Google Shape;499;p3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 name="Shape 503"/>
        <p:cNvGrpSpPr/>
        <p:nvPr/>
      </p:nvGrpSpPr>
      <p:grpSpPr>
        <a:xfrm>
          <a:off x="0" y="0"/>
          <a:ext cx="0" cy="0"/>
          <a:chOff x="0" y="0"/>
          <a:chExt cx="0" cy="0"/>
        </a:xfrm>
      </p:grpSpPr>
      <p:sp>
        <p:nvSpPr>
          <p:cNvPr id="504" name="Google Shape;504;p33"/>
          <p:cNvSpPr txBox="1"/>
          <p:nvPr>
            <p:ph idx="4294967295" type="title"/>
          </p:nvPr>
        </p:nvSpPr>
        <p:spPr>
          <a:xfrm>
            <a:off x="3933825" y="2583325"/>
            <a:ext cx="3753000" cy="64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A picture is worth a thousand words</a:t>
            </a:r>
            <a:endParaRPr sz="3000"/>
          </a:p>
        </p:txBody>
      </p:sp>
      <p:sp>
        <p:nvSpPr>
          <p:cNvPr id="505" name="Google Shape;505;p33"/>
          <p:cNvSpPr txBox="1"/>
          <p:nvPr>
            <p:ph idx="4294967295" type="body"/>
          </p:nvPr>
        </p:nvSpPr>
        <p:spPr>
          <a:xfrm>
            <a:off x="3933825" y="3248025"/>
            <a:ext cx="3753000" cy="1219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pic>
        <p:nvPicPr>
          <p:cNvPr id="506" name="Google Shape;506;p33"/>
          <p:cNvPicPr preferRelativeResize="0"/>
          <p:nvPr/>
        </p:nvPicPr>
        <p:blipFill rotWithShape="1">
          <a:blip r:embed="rId3">
            <a:alphaModFix/>
          </a:blip>
          <a:srcRect b="0" l="0" r="0" t="13292"/>
          <a:stretch/>
        </p:blipFill>
        <p:spPr>
          <a:xfrm>
            <a:off x="-438150" y="1162050"/>
            <a:ext cx="4152900" cy="3601200"/>
          </a:xfrm>
          <a:prstGeom prst="hexagon">
            <a:avLst>
              <a:gd fmla="val 28504" name="adj"/>
              <a:gd fmla="val 115470" name="vf"/>
            </a:avLst>
          </a:prstGeom>
          <a:noFill/>
          <a:ln>
            <a:noFill/>
          </a:ln>
          <a:effectLst>
            <a:outerShdw blurRad="57150" rotWithShape="0" algn="bl" dir="5400000" dist="19050">
              <a:srgbClr val="000000">
                <a:alpha val="50000"/>
              </a:srgbClr>
            </a:outerShdw>
          </a:effectLst>
        </p:spPr>
      </p:pic>
      <p:sp>
        <p:nvSpPr>
          <p:cNvPr id="507" name="Google Shape;507;p3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34"/>
          <p:cNvSpPr txBox="1"/>
          <p:nvPr>
            <p:ph idx="4294967295" type="title"/>
          </p:nvPr>
        </p:nvSpPr>
        <p:spPr>
          <a:xfrm>
            <a:off x="400050" y="1543050"/>
            <a:ext cx="2695500" cy="32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t>Want big impact?</a:t>
            </a:r>
            <a:endParaRPr b="1" sz="2800"/>
          </a:p>
          <a:p>
            <a:pPr indent="0" lvl="0" marL="0" rtl="0" algn="l">
              <a:spcBef>
                <a:spcPts val="0"/>
              </a:spcBef>
              <a:spcAft>
                <a:spcPts val="0"/>
              </a:spcAft>
              <a:buNone/>
            </a:pPr>
            <a:r>
              <a:rPr b="1" lang="en" sz="2800">
                <a:solidFill>
                  <a:srgbClr val="0E293C"/>
                </a:solidFill>
              </a:rPr>
              <a:t>Use big image.</a:t>
            </a:r>
            <a:endParaRPr b="1" sz="2800">
              <a:solidFill>
                <a:srgbClr val="0E293C"/>
              </a:solidFill>
            </a:endParaRPr>
          </a:p>
        </p:txBody>
      </p:sp>
      <p:sp>
        <p:nvSpPr>
          <p:cNvPr id="513" name="Google Shape;513;p3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35"/>
          <p:cNvSpPr/>
          <p:nvPr/>
        </p:nvSpPr>
        <p:spPr>
          <a:xfrm>
            <a:off x="3147686" y="2137250"/>
            <a:ext cx="2414700" cy="20919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C6DAEC"/>
                </a:solidFill>
                <a:latin typeface="Muli"/>
                <a:ea typeface="Muli"/>
                <a:cs typeface="Muli"/>
                <a:sym typeface="Muli"/>
              </a:rPr>
              <a:t>Gray</a:t>
            </a:r>
            <a:endParaRPr b="1">
              <a:solidFill>
                <a:srgbClr val="C6DAEC"/>
              </a:solidFill>
              <a:latin typeface="Muli"/>
              <a:ea typeface="Muli"/>
              <a:cs typeface="Muli"/>
              <a:sym typeface="Muli"/>
            </a:endParaRPr>
          </a:p>
        </p:txBody>
      </p:sp>
      <p:sp>
        <p:nvSpPr>
          <p:cNvPr id="519" name="Google Shape;519;p35"/>
          <p:cNvSpPr txBox="1"/>
          <p:nvPr>
            <p:ph idx="4294967295" type="title"/>
          </p:nvPr>
        </p:nvSpPr>
        <p:spPr>
          <a:xfrm>
            <a:off x="1732700" y="12022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charts to explain your ideas</a:t>
            </a:r>
            <a:endParaRPr/>
          </a:p>
        </p:txBody>
      </p:sp>
      <p:sp>
        <p:nvSpPr>
          <p:cNvPr id="520" name="Google Shape;520;p35"/>
          <p:cNvSpPr/>
          <p:nvPr/>
        </p:nvSpPr>
        <p:spPr>
          <a:xfrm>
            <a:off x="1275500" y="2137250"/>
            <a:ext cx="2414700" cy="20919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6DAEC"/>
                </a:solidFill>
                <a:latin typeface="Muli"/>
                <a:ea typeface="Muli"/>
                <a:cs typeface="Muli"/>
                <a:sym typeface="Muli"/>
              </a:rPr>
              <a:t>White</a:t>
            </a:r>
            <a:endParaRPr>
              <a:solidFill>
                <a:srgbClr val="C6DAEC"/>
              </a:solidFill>
              <a:latin typeface="Muli"/>
              <a:ea typeface="Muli"/>
              <a:cs typeface="Muli"/>
              <a:sym typeface="Muli"/>
            </a:endParaRPr>
          </a:p>
        </p:txBody>
      </p:sp>
      <p:sp>
        <p:nvSpPr>
          <p:cNvPr id="521" name="Google Shape;521;p35"/>
          <p:cNvSpPr/>
          <p:nvPr/>
        </p:nvSpPr>
        <p:spPr>
          <a:xfrm>
            <a:off x="5019872" y="2137250"/>
            <a:ext cx="2414700" cy="20919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6DAEC"/>
                </a:solidFill>
                <a:latin typeface="Muli"/>
                <a:ea typeface="Muli"/>
                <a:cs typeface="Muli"/>
                <a:sym typeface="Muli"/>
              </a:rPr>
              <a:t>Black</a:t>
            </a:r>
            <a:endParaRPr>
              <a:solidFill>
                <a:srgbClr val="C6DAEC"/>
              </a:solidFill>
              <a:latin typeface="Muli"/>
              <a:ea typeface="Muli"/>
              <a:cs typeface="Muli"/>
              <a:sym typeface="Muli"/>
            </a:endParaRPr>
          </a:p>
        </p:txBody>
      </p:sp>
      <p:sp>
        <p:nvSpPr>
          <p:cNvPr id="522" name="Google Shape;522;p3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p36"/>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tables to compare data</a:t>
            </a:r>
            <a:endParaRPr/>
          </a:p>
        </p:txBody>
      </p:sp>
      <p:graphicFrame>
        <p:nvGraphicFramePr>
          <p:cNvPr id="528" name="Google Shape;528;p36"/>
          <p:cNvGraphicFramePr/>
          <p:nvPr/>
        </p:nvGraphicFramePr>
        <p:xfrm>
          <a:off x="1852600" y="2397881"/>
          <a:ext cx="3000000" cy="3000000"/>
        </p:xfrm>
        <a:graphic>
          <a:graphicData uri="http://schemas.openxmlformats.org/drawingml/2006/table">
            <a:tbl>
              <a:tblPr>
                <a:noFill/>
                <a:tableStyleId>{53998874-7857-45B6-BBC6-CE6C371260A2}</a:tableStyleId>
              </a:tblPr>
              <a:tblGrid>
                <a:gridCol w="1326350"/>
                <a:gridCol w="1326350"/>
                <a:gridCol w="1326350"/>
                <a:gridCol w="1326350"/>
              </a:tblGrid>
              <a:tr h="454600">
                <a:tc>
                  <a:txBody>
                    <a:bodyPr/>
                    <a:lstStyle/>
                    <a:p>
                      <a:pPr indent="0" lvl="0" marL="0" rtl="0" algn="l">
                        <a:spcBef>
                          <a:spcPts val="0"/>
                        </a:spcBef>
                        <a:spcAft>
                          <a:spcPts val="0"/>
                        </a:spcAft>
                        <a:buNone/>
                      </a:pPr>
                      <a:r>
                        <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C6DAEC"/>
                          </a:solidFill>
                          <a:latin typeface="Muli"/>
                          <a:ea typeface="Muli"/>
                          <a:cs typeface="Muli"/>
                          <a:sym typeface="Muli"/>
                        </a:rPr>
                        <a:t>A</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C6DAEC"/>
                          </a:solidFill>
                          <a:latin typeface="Muli"/>
                          <a:ea typeface="Muli"/>
                          <a:cs typeface="Muli"/>
                          <a:sym typeface="Muli"/>
                        </a:rPr>
                        <a:t>B</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C6DAEC"/>
                          </a:solidFill>
                          <a:latin typeface="Muli"/>
                          <a:ea typeface="Muli"/>
                          <a:cs typeface="Muli"/>
                          <a:sym typeface="Muli"/>
                        </a:rPr>
                        <a:t>C</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r>
              <a:tr h="454600">
                <a:tc>
                  <a:txBody>
                    <a:bodyPr/>
                    <a:lstStyle/>
                    <a:p>
                      <a:pPr indent="0" lvl="0" marL="0" rtl="0" algn="r">
                        <a:spcBef>
                          <a:spcPts val="0"/>
                        </a:spcBef>
                        <a:spcAft>
                          <a:spcPts val="0"/>
                        </a:spcAft>
                        <a:buNone/>
                      </a:pPr>
                      <a:r>
                        <a:rPr lang="en">
                          <a:solidFill>
                            <a:srgbClr val="C6DAEC"/>
                          </a:solidFill>
                          <a:latin typeface="Muli"/>
                          <a:ea typeface="Muli"/>
                          <a:cs typeface="Muli"/>
                          <a:sym typeface="Muli"/>
                        </a:rPr>
                        <a:t>Yellow</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10</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20</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7</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solidFill>
                      <a:srgbClr val="184769"/>
                    </a:solidFill>
                  </a:tcPr>
                </a:tc>
              </a:tr>
              <a:tr h="454600">
                <a:tc>
                  <a:txBody>
                    <a:bodyPr/>
                    <a:lstStyle/>
                    <a:p>
                      <a:pPr indent="0" lvl="0" marL="0" rtl="0" algn="r">
                        <a:spcBef>
                          <a:spcPts val="0"/>
                        </a:spcBef>
                        <a:spcAft>
                          <a:spcPts val="0"/>
                        </a:spcAft>
                        <a:buNone/>
                      </a:pPr>
                      <a:r>
                        <a:rPr lang="en">
                          <a:solidFill>
                            <a:srgbClr val="C6DAEC"/>
                          </a:solidFill>
                          <a:latin typeface="Muli"/>
                          <a:ea typeface="Muli"/>
                          <a:cs typeface="Muli"/>
                          <a:sym typeface="Muli"/>
                        </a:rPr>
                        <a:t>Blue</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30</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15</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10</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alpha val="0"/>
                        </a:srgbClr>
                      </a:solidFill>
                      <a:prstDash val="solid"/>
                      <a:round/>
                      <a:headEnd len="sm" w="sm" type="none"/>
                      <a:tailEnd len="sm" w="sm" type="none"/>
                    </a:lnB>
                  </a:tcPr>
                </a:tc>
              </a:tr>
              <a:tr h="454600">
                <a:tc>
                  <a:txBody>
                    <a:bodyPr/>
                    <a:lstStyle/>
                    <a:p>
                      <a:pPr indent="0" lvl="0" marL="0" rtl="0" algn="r">
                        <a:spcBef>
                          <a:spcPts val="0"/>
                        </a:spcBef>
                        <a:spcAft>
                          <a:spcPts val="0"/>
                        </a:spcAft>
                        <a:buNone/>
                      </a:pPr>
                      <a:r>
                        <a:rPr lang="en">
                          <a:solidFill>
                            <a:srgbClr val="C6DAEC"/>
                          </a:solidFill>
                          <a:latin typeface="Muli"/>
                          <a:ea typeface="Muli"/>
                          <a:cs typeface="Muli"/>
                          <a:sym typeface="Muli"/>
                        </a:rPr>
                        <a:t>Orange</a:t>
                      </a:r>
                      <a:endParaRPr>
                        <a:solidFill>
                          <a:srgbClr val="C6DAEC"/>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5</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24</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solidFill>
                      <a:prstDash val="solid"/>
                      <a:round/>
                      <a:headEnd len="sm" w="sm" type="none"/>
                      <a:tailEnd len="sm" w="sm" type="none"/>
                    </a:lnB>
                    <a:solidFill>
                      <a:srgbClr val="184769"/>
                    </a:solidFill>
                  </a:tcPr>
                </a:tc>
                <a:tc>
                  <a:txBody>
                    <a:bodyPr/>
                    <a:lstStyle/>
                    <a:p>
                      <a:pPr indent="0" lvl="0" marL="0" rtl="0" algn="ctr">
                        <a:spcBef>
                          <a:spcPts val="0"/>
                        </a:spcBef>
                        <a:spcAft>
                          <a:spcPts val="0"/>
                        </a:spcAft>
                        <a:buNone/>
                      </a:pPr>
                      <a:r>
                        <a:rPr lang="en" sz="1800">
                          <a:solidFill>
                            <a:srgbClr val="FFFFFF"/>
                          </a:solidFill>
                          <a:latin typeface="Muli"/>
                          <a:ea typeface="Muli"/>
                          <a:cs typeface="Muli"/>
                          <a:sym typeface="Muli"/>
                        </a:rPr>
                        <a:t>16</a:t>
                      </a:r>
                      <a:endParaRPr sz="1800">
                        <a:solidFill>
                          <a:srgbClr val="FFFFFF"/>
                        </a:solidFill>
                        <a:latin typeface="Muli"/>
                        <a:ea typeface="Muli"/>
                        <a:cs typeface="Muli"/>
                        <a:sym typeface="Muli"/>
                      </a:endParaRPr>
                    </a:p>
                  </a:txBody>
                  <a:tcPr marT="68575" marB="68575" marR="91425" marL="91425" anchor="ctr">
                    <a:lnL cap="flat" cmpd="sng" w="19050">
                      <a:solidFill>
                        <a:srgbClr val="19BBD5"/>
                      </a:solidFill>
                      <a:prstDash val="solid"/>
                      <a:round/>
                      <a:headEnd len="sm" w="sm" type="none"/>
                      <a:tailEnd len="sm" w="sm" type="none"/>
                    </a:lnL>
                    <a:lnR cap="flat" cmpd="sng" w="19050">
                      <a:solidFill>
                        <a:srgbClr val="19BBD5"/>
                      </a:solidFill>
                      <a:prstDash val="solid"/>
                      <a:round/>
                      <a:headEnd len="sm" w="sm" type="none"/>
                      <a:tailEnd len="sm" w="sm" type="none"/>
                    </a:lnR>
                    <a:lnT cap="flat" cmpd="sng" w="19050">
                      <a:solidFill>
                        <a:srgbClr val="19BBD5">
                          <a:alpha val="0"/>
                        </a:srgbClr>
                      </a:solidFill>
                      <a:prstDash val="solid"/>
                      <a:round/>
                      <a:headEnd len="sm" w="sm" type="none"/>
                      <a:tailEnd len="sm" w="sm" type="none"/>
                    </a:lnT>
                    <a:lnB cap="flat" cmpd="sng" w="19050">
                      <a:solidFill>
                        <a:srgbClr val="19BBD5"/>
                      </a:solidFill>
                      <a:prstDash val="solid"/>
                      <a:round/>
                      <a:headEnd len="sm" w="sm" type="none"/>
                      <a:tailEnd len="sm" w="sm" type="none"/>
                    </a:lnB>
                    <a:solidFill>
                      <a:srgbClr val="184769"/>
                    </a:solidFill>
                  </a:tcPr>
                </a:tc>
              </a:tr>
            </a:tbl>
          </a:graphicData>
        </a:graphic>
      </p:graphicFrame>
      <p:sp>
        <p:nvSpPr>
          <p:cNvPr id="529" name="Google Shape;529;p3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37"/>
          <p:cNvSpPr/>
          <p:nvPr/>
        </p:nvSpPr>
        <p:spPr>
          <a:xfrm>
            <a:off x="875675" y="1285876"/>
            <a:ext cx="7451646" cy="354980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txBox="1"/>
          <p:nvPr>
            <p:ph idx="4294967295" type="title"/>
          </p:nvPr>
        </p:nvSpPr>
        <p:spPr>
          <a:xfrm>
            <a:off x="1504100" y="659275"/>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Maps</a:t>
            </a:r>
            <a:endParaRPr sz="3000"/>
          </a:p>
        </p:txBody>
      </p:sp>
      <p:sp>
        <p:nvSpPr>
          <p:cNvPr id="536" name="Google Shape;536;p37"/>
          <p:cNvSpPr/>
          <p:nvPr/>
        </p:nvSpPr>
        <p:spPr>
          <a:xfrm>
            <a:off x="2168025" y="2115131"/>
            <a:ext cx="702000" cy="202500"/>
          </a:xfrm>
          <a:prstGeom prst="wedgeRectCallout">
            <a:avLst>
              <a:gd fmla="val -21428" name="adj1"/>
              <a:gd fmla="val 84287" name="adj2"/>
            </a:avLst>
          </a:pr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uli"/>
                <a:ea typeface="Muli"/>
                <a:cs typeface="Muli"/>
                <a:sym typeface="Muli"/>
              </a:rPr>
              <a:t>our office</a:t>
            </a:r>
            <a:endParaRPr sz="800">
              <a:solidFill>
                <a:srgbClr val="FFFFFF"/>
              </a:solidFill>
              <a:latin typeface="Muli"/>
              <a:ea typeface="Muli"/>
              <a:cs typeface="Muli"/>
              <a:sym typeface="Muli"/>
            </a:endParaRPr>
          </a:p>
        </p:txBody>
      </p:sp>
      <p:sp>
        <p:nvSpPr>
          <p:cNvPr id="537" name="Google Shape;537;p37"/>
          <p:cNvSpPr/>
          <p:nvPr/>
        </p:nvSpPr>
        <p:spPr>
          <a:xfrm>
            <a:off x="1504091" y="2317626"/>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38" name="Google Shape;538;p37"/>
          <p:cNvSpPr/>
          <p:nvPr/>
        </p:nvSpPr>
        <p:spPr>
          <a:xfrm>
            <a:off x="2970941" y="3632076"/>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39" name="Google Shape;539;p37"/>
          <p:cNvSpPr/>
          <p:nvPr/>
        </p:nvSpPr>
        <p:spPr>
          <a:xfrm>
            <a:off x="3923441" y="204325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40" name="Google Shape;540;p37"/>
          <p:cNvSpPr/>
          <p:nvPr/>
        </p:nvSpPr>
        <p:spPr>
          <a:xfrm>
            <a:off x="4590191" y="3955926"/>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41" name="Google Shape;541;p37"/>
          <p:cNvSpPr/>
          <p:nvPr/>
        </p:nvSpPr>
        <p:spPr>
          <a:xfrm>
            <a:off x="6533291" y="2489076"/>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42" name="Google Shape;542;p37"/>
          <p:cNvSpPr/>
          <p:nvPr/>
        </p:nvSpPr>
        <p:spPr>
          <a:xfrm>
            <a:off x="7190516" y="404165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543" name="Google Shape;543;p37"/>
          <p:cNvSpPr/>
          <p:nvPr/>
        </p:nvSpPr>
        <p:spPr>
          <a:xfrm>
            <a:off x="623423" y="409575"/>
            <a:ext cx="463838" cy="463814"/>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38"/>
          <p:cNvSpPr txBox="1"/>
          <p:nvPr>
            <p:ph idx="4294967295" type="ctrTitle"/>
          </p:nvPr>
        </p:nvSpPr>
        <p:spPr>
          <a:xfrm>
            <a:off x="685800" y="-9"/>
            <a:ext cx="77724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600">
                <a:latin typeface="Muli"/>
                <a:ea typeface="Muli"/>
                <a:cs typeface="Muli"/>
                <a:sym typeface="Muli"/>
              </a:rPr>
              <a:t>89,526,124</a:t>
            </a:r>
            <a:endParaRPr b="1" sz="9600">
              <a:latin typeface="Muli"/>
              <a:ea typeface="Muli"/>
              <a:cs typeface="Muli"/>
              <a:sym typeface="Muli"/>
            </a:endParaRPr>
          </a:p>
          <a:p>
            <a:pPr indent="0" lvl="0" marL="0" rtl="0" algn="ctr">
              <a:spcBef>
                <a:spcPts val="600"/>
              </a:spcBef>
              <a:spcAft>
                <a:spcPts val="0"/>
              </a:spcAft>
              <a:buNone/>
            </a:pPr>
            <a:r>
              <a:rPr lang="en" sz="1400">
                <a:solidFill>
                  <a:srgbClr val="C6DAEC"/>
                </a:solidFill>
                <a:latin typeface="Muli"/>
                <a:ea typeface="Muli"/>
                <a:cs typeface="Muli"/>
                <a:sym typeface="Muli"/>
              </a:rPr>
              <a:t>Whoa! That’s a big number, aren’t you proud?</a:t>
            </a:r>
            <a:endParaRPr b="1" sz="9600">
              <a:latin typeface="Muli"/>
              <a:ea typeface="Muli"/>
              <a:cs typeface="Muli"/>
              <a:sym typeface="Muli"/>
            </a:endParaRPr>
          </a:p>
        </p:txBody>
      </p:sp>
      <p:sp>
        <p:nvSpPr>
          <p:cNvPr id="550" name="Google Shape;550;p3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39"/>
          <p:cNvSpPr txBox="1"/>
          <p:nvPr>
            <p:ph idx="4294967295" type="ctrTitle"/>
          </p:nvPr>
        </p:nvSpPr>
        <p:spPr>
          <a:xfrm>
            <a:off x="685800" y="57180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00E1C6"/>
                </a:solidFill>
                <a:latin typeface="Muli"/>
                <a:ea typeface="Muli"/>
                <a:cs typeface="Muli"/>
                <a:sym typeface="Muli"/>
              </a:rPr>
              <a:t>89,526,124$</a:t>
            </a:r>
            <a:endParaRPr b="1" sz="4800">
              <a:solidFill>
                <a:srgbClr val="00E1C6"/>
              </a:solidFill>
              <a:latin typeface="Muli"/>
              <a:ea typeface="Muli"/>
              <a:cs typeface="Muli"/>
              <a:sym typeface="Muli"/>
            </a:endParaRPr>
          </a:p>
        </p:txBody>
      </p:sp>
      <p:sp>
        <p:nvSpPr>
          <p:cNvPr id="556" name="Google Shape;556;p39"/>
          <p:cNvSpPr txBox="1"/>
          <p:nvPr>
            <p:ph idx="4294967295" type="subTitle"/>
          </p:nvPr>
        </p:nvSpPr>
        <p:spPr>
          <a:xfrm>
            <a:off x="685800" y="118270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That’s a lot of money</a:t>
            </a:r>
            <a:endParaRPr/>
          </a:p>
        </p:txBody>
      </p:sp>
      <p:sp>
        <p:nvSpPr>
          <p:cNvPr id="557" name="Google Shape;557;p39"/>
          <p:cNvSpPr txBox="1"/>
          <p:nvPr>
            <p:ph idx="4294967295" type="ctrTitle"/>
          </p:nvPr>
        </p:nvSpPr>
        <p:spPr>
          <a:xfrm>
            <a:off x="685800" y="350550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3292E1"/>
                </a:solidFill>
                <a:latin typeface="Muli"/>
                <a:ea typeface="Muli"/>
                <a:cs typeface="Muli"/>
                <a:sym typeface="Muli"/>
              </a:rPr>
              <a:t>100%</a:t>
            </a:r>
            <a:endParaRPr b="1" sz="4800">
              <a:solidFill>
                <a:srgbClr val="3292E1"/>
              </a:solidFill>
              <a:latin typeface="Muli"/>
              <a:ea typeface="Muli"/>
              <a:cs typeface="Muli"/>
              <a:sym typeface="Muli"/>
            </a:endParaRPr>
          </a:p>
        </p:txBody>
      </p:sp>
      <p:sp>
        <p:nvSpPr>
          <p:cNvPr id="558" name="Google Shape;558;p39"/>
          <p:cNvSpPr txBox="1"/>
          <p:nvPr>
            <p:ph idx="4294967295" type="subTitle"/>
          </p:nvPr>
        </p:nvSpPr>
        <p:spPr>
          <a:xfrm>
            <a:off x="685800" y="411640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Total success!</a:t>
            </a:r>
            <a:endParaRPr/>
          </a:p>
        </p:txBody>
      </p:sp>
      <p:sp>
        <p:nvSpPr>
          <p:cNvPr id="559" name="Google Shape;559;p39"/>
          <p:cNvSpPr txBox="1"/>
          <p:nvPr>
            <p:ph idx="4294967295" type="ctrTitle"/>
          </p:nvPr>
        </p:nvSpPr>
        <p:spPr>
          <a:xfrm>
            <a:off x="685800" y="203865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latin typeface="Muli"/>
                <a:ea typeface="Muli"/>
                <a:cs typeface="Muli"/>
                <a:sym typeface="Muli"/>
              </a:rPr>
              <a:t>185,244 users</a:t>
            </a:r>
            <a:endParaRPr b="1" sz="4800">
              <a:latin typeface="Muli"/>
              <a:ea typeface="Muli"/>
              <a:cs typeface="Muli"/>
              <a:sym typeface="Muli"/>
            </a:endParaRPr>
          </a:p>
        </p:txBody>
      </p:sp>
      <p:sp>
        <p:nvSpPr>
          <p:cNvPr id="560" name="Google Shape;560;p39"/>
          <p:cNvSpPr txBox="1"/>
          <p:nvPr>
            <p:ph idx="4294967295" type="subTitle"/>
          </p:nvPr>
        </p:nvSpPr>
        <p:spPr>
          <a:xfrm>
            <a:off x="685800" y="264955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And a lot of users</a:t>
            </a:r>
            <a:endParaRPr/>
          </a:p>
        </p:txBody>
      </p:sp>
      <p:sp>
        <p:nvSpPr>
          <p:cNvPr id="561" name="Google Shape;561;p3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3"/>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IoTrash?</a:t>
            </a:r>
            <a:endParaRPr/>
          </a:p>
        </p:txBody>
      </p:sp>
      <p:sp>
        <p:nvSpPr>
          <p:cNvPr id="349" name="Google Shape;349;p13"/>
          <p:cNvSpPr txBox="1"/>
          <p:nvPr/>
        </p:nvSpPr>
        <p:spPr>
          <a:xfrm>
            <a:off x="1732700" y="1744525"/>
            <a:ext cx="3191400" cy="272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Solves the problem of an overflowing trash can</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Measures the capacity of a trash can as it’s being filled up</a:t>
            </a:r>
            <a:endParaRPr sz="1600">
              <a:solidFill>
                <a:schemeClr val="dk1"/>
              </a:solidFill>
              <a:latin typeface="Lato"/>
              <a:ea typeface="Lato"/>
              <a:cs typeface="Lato"/>
              <a:sym typeface="Lato"/>
            </a:endParaRPr>
          </a:p>
          <a:p>
            <a:pPr indent="-330200" lvl="0" marL="457200" rtl="0" algn="l">
              <a:lnSpc>
                <a:spcPct val="115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Keep track of public trash can </a:t>
            </a:r>
            <a:endParaRPr sz="1600">
              <a:solidFill>
                <a:schemeClr val="dk1"/>
              </a:solidFill>
              <a:latin typeface="Lato"/>
              <a:ea typeface="Lato"/>
              <a:cs typeface="Lato"/>
              <a:sym typeface="Lato"/>
            </a:endParaRPr>
          </a:p>
          <a:p>
            <a:pPr indent="0" lvl="0" marL="457200" rtl="0" algn="l">
              <a:lnSpc>
                <a:spcPct val="115000"/>
              </a:lnSpc>
              <a:spcBef>
                <a:spcPts val="1200"/>
              </a:spcBef>
              <a:spcAft>
                <a:spcPts val="0"/>
              </a:spcAft>
              <a:buNone/>
            </a:pPr>
            <a:r>
              <a:t/>
            </a:r>
            <a:endParaRPr sz="1600">
              <a:solidFill>
                <a:schemeClr val="dk1"/>
              </a:solidFill>
              <a:latin typeface="Lato"/>
              <a:ea typeface="Lato"/>
              <a:cs typeface="Lato"/>
              <a:sym typeface="Lato"/>
            </a:endParaRPr>
          </a:p>
          <a:p>
            <a:pPr indent="0" lvl="0" marL="0" rtl="0" algn="l">
              <a:spcBef>
                <a:spcPts val="1200"/>
              </a:spcBef>
              <a:spcAft>
                <a:spcPts val="0"/>
              </a:spcAft>
              <a:buNone/>
            </a:pPr>
            <a:r>
              <a:t/>
            </a:r>
            <a:endParaRPr b="1" sz="1100">
              <a:solidFill>
                <a:srgbClr val="00E1C6"/>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sz="1100">
              <a:solidFill>
                <a:srgbClr val="C6DAEC"/>
              </a:solidFill>
              <a:latin typeface="Muli"/>
              <a:ea typeface="Muli"/>
              <a:cs typeface="Muli"/>
              <a:sym typeface="Muli"/>
            </a:endParaRPr>
          </a:p>
          <a:p>
            <a:pPr indent="0" lvl="0" marL="0" rtl="0" algn="l">
              <a:spcBef>
                <a:spcPts val="600"/>
              </a:spcBef>
              <a:spcAft>
                <a:spcPts val="0"/>
              </a:spcAft>
              <a:buNone/>
            </a:pPr>
            <a:r>
              <a:t/>
            </a:r>
            <a:endParaRPr sz="1100">
              <a:solidFill>
                <a:srgbClr val="C6DAEC"/>
              </a:solidFill>
              <a:latin typeface="Muli"/>
              <a:ea typeface="Muli"/>
              <a:cs typeface="Muli"/>
              <a:sym typeface="Muli"/>
            </a:endParaRPr>
          </a:p>
        </p:txBody>
      </p:sp>
      <p:sp>
        <p:nvSpPr>
          <p:cNvPr id="350" name="Google Shape;350;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351" name="Google Shape;351;p13"/>
          <p:cNvGrpSpPr/>
          <p:nvPr/>
        </p:nvGrpSpPr>
        <p:grpSpPr>
          <a:xfrm>
            <a:off x="6228821" y="2142430"/>
            <a:ext cx="1415949" cy="1930595"/>
            <a:chOff x="6701050" y="2978375"/>
            <a:chExt cx="316300" cy="449425"/>
          </a:xfrm>
        </p:grpSpPr>
        <p:sp>
          <p:nvSpPr>
            <p:cNvPr id="352" name="Google Shape;352;p13"/>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4" name="Google Shape;354;p13"/>
          <p:cNvPicPr preferRelativeResize="0"/>
          <p:nvPr/>
        </p:nvPicPr>
        <p:blipFill>
          <a:blip r:embed="rId3">
            <a:alphaModFix/>
          </a:blip>
          <a:stretch>
            <a:fillRect/>
          </a:stretch>
        </p:blipFill>
        <p:spPr>
          <a:xfrm rot="-1982495">
            <a:off x="5292480" y="1580536"/>
            <a:ext cx="1509262" cy="8489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sp>
        <p:nvSpPr>
          <p:cNvPr id="566" name="Google Shape;566;p40"/>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 is easy</a:t>
            </a:r>
            <a:endParaRPr/>
          </a:p>
        </p:txBody>
      </p:sp>
      <p:sp>
        <p:nvSpPr>
          <p:cNvPr id="567" name="Google Shape;567;p40"/>
          <p:cNvSpPr/>
          <p:nvPr/>
        </p:nvSpPr>
        <p:spPr>
          <a:xfrm>
            <a:off x="1914525" y="2328350"/>
            <a:ext cx="1946100" cy="1325100"/>
          </a:xfrm>
          <a:prstGeom prst="homePlate">
            <a:avLst>
              <a:gd fmla="val 30129" name="adj"/>
            </a:avLst>
          </a:prstGeom>
          <a:noFill/>
          <a:ln cap="flat" cmpd="sng" w="114300">
            <a:solidFill>
              <a:srgbClr val="00E1C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E1C6"/>
                </a:solidFill>
                <a:latin typeface="Muli"/>
                <a:ea typeface="Muli"/>
                <a:cs typeface="Muli"/>
                <a:sym typeface="Muli"/>
              </a:rPr>
              <a:t>first</a:t>
            </a:r>
            <a:endParaRPr>
              <a:solidFill>
                <a:srgbClr val="00E1C6"/>
              </a:solidFill>
              <a:latin typeface="Muli"/>
              <a:ea typeface="Muli"/>
              <a:cs typeface="Muli"/>
              <a:sym typeface="Muli"/>
            </a:endParaRPr>
          </a:p>
        </p:txBody>
      </p:sp>
      <p:sp>
        <p:nvSpPr>
          <p:cNvPr id="568" name="Google Shape;568;p40"/>
          <p:cNvSpPr/>
          <p:nvPr/>
        </p:nvSpPr>
        <p:spPr>
          <a:xfrm>
            <a:off x="3666197" y="2328350"/>
            <a:ext cx="1983600" cy="1325100"/>
          </a:xfrm>
          <a:prstGeom prst="chevron">
            <a:avLst>
              <a:gd fmla="val 29853" name="adj"/>
            </a:avLst>
          </a:prstGeom>
          <a:noFill/>
          <a:ln cap="flat" cmpd="sng" w="114300">
            <a:solidFill>
              <a:srgbClr val="19BBD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9BBD5"/>
                </a:solidFill>
                <a:latin typeface="Muli"/>
                <a:ea typeface="Muli"/>
                <a:cs typeface="Muli"/>
                <a:sym typeface="Muli"/>
              </a:rPr>
              <a:t>second</a:t>
            </a:r>
            <a:endParaRPr>
              <a:solidFill>
                <a:srgbClr val="19BBD5"/>
              </a:solidFill>
              <a:latin typeface="Muli"/>
              <a:ea typeface="Muli"/>
              <a:cs typeface="Muli"/>
              <a:sym typeface="Muli"/>
            </a:endParaRPr>
          </a:p>
        </p:txBody>
      </p:sp>
      <p:sp>
        <p:nvSpPr>
          <p:cNvPr id="569" name="Google Shape;569;p40"/>
          <p:cNvSpPr/>
          <p:nvPr/>
        </p:nvSpPr>
        <p:spPr>
          <a:xfrm>
            <a:off x="5455294" y="2328350"/>
            <a:ext cx="1983600" cy="1325100"/>
          </a:xfrm>
          <a:prstGeom prst="chevron">
            <a:avLst>
              <a:gd fmla="val 29853" name="adj"/>
            </a:avLst>
          </a:prstGeom>
          <a:noFill/>
          <a:ln cap="flat" cmpd="sng" w="114300">
            <a:solidFill>
              <a:srgbClr val="3292E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292E1"/>
                </a:solidFill>
                <a:latin typeface="Muli"/>
                <a:ea typeface="Muli"/>
                <a:cs typeface="Muli"/>
                <a:sym typeface="Muli"/>
              </a:rPr>
              <a:t>last</a:t>
            </a:r>
            <a:endParaRPr>
              <a:solidFill>
                <a:srgbClr val="3292E1"/>
              </a:solidFill>
              <a:latin typeface="Muli"/>
              <a:ea typeface="Muli"/>
              <a:cs typeface="Muli"/>
              <a:sym typeface="Muli"/>
            </a:endParaRPr>
          </a:p>
        </p:txBody>
      </p:sp>
      <p:sp>
        <p:nvSpPr>
          <p:cNvPr id="570" name="Google Shape;570;p4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41"/>
          <p:cNvSpPr txBox="1"/>
          <p:nvPr>
            <p:ph idx="4294967295" type="title"/>
          </p:nvPr>
        </p:nvSpPr>
        <p:spPr>
          <a:xfrm>
            <a:off x="3105600" y="461529"/>
            <a:ext cx="29328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Our sales funnel</a:t>
            </a:r>
            <a:endParaRPr sz="2400"/>
          </a:p>
        </p:txBody>
      </p:sp>
      <p:sp>
        <p:nvSpPr>
          <p:cNvPr id="576" name="Google Shape;576;p41"/>
          <p:cNvSpPr/>
          <p:nvPr/>
        </p:nvSpPr>
        <p:spPr>
          <a:xfrm>
            <a:off x="4156983" y="3996566"/>
            <a:ext cx="848400" cy="625500"/>
          </a:xfrm>
          <a:prstGeom prst="ellipse">
            <a:avLst/>
          </a:prstGeom>
          <a:solidFill>
            <a:srgbClr val="FFFFFF">
              <a:alpha val="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77" name="Google Shape;577;p41"/>
          <p:cNvSpPr/>
          <p:nvPr/>
        </p:nvSpPr>
        <p:spPr>
          <a:xfrm>
            <a:off x="3561295" y="2554335"/>
            <a:ext cx="2032200" cy="550500"/>
          </a:xfrm>
          <a:prstGeom prst="ellipse">
            <a:avLst/>
          </a:prstGeom>
          <a:gradFill>
            <a:gsLst>
              <a:gs pos="0">
                <a:srgbClr val="1ED7BE">
                  <a:alpha val="9803"/>
                </a:srgbClr>
              </a:gs>
              <a:gs pos="80000">
                <a:srgbClr val="1BC5C5">
                  <a:alpha val="9803"/>
                </a:srgbClr>
              </a:gs>
              <a:gs pos="100000">
                <a:srgbClr val="1CD9BD">
                  <a:alpha val="9803"/>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78" name="Google Shape;578;p41"/>
          <p:cNvSpPr/>
          <p:nvPr/>
        </p:nvSpPr>
        <p:spPr>
          <a:xfrm>
            <a:off x="3180644" y="1938652"/>
            <a:ext cx="2776800" cy="598800"/>
          </a:xfrm>
          <a:prstGeom prst="ellipse">
            <a:avLst/>
          </a:prstGeom>
          <a:solidFill>
            <a:srgbClr val="FFFFFF">
              <a:alpha val="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79" name="Google Shape;579;p41"/>
          <p:cNvSpPr/>
          <p:nvPr/>
        </p:nvSpPr>
        <p:spPr>
          <a:xfrm>
            <a:off x="4055273" y="3638071"/>
            <a:ext cx="1048500" cy="403500"/>
          </a:xfrm>
          <a:prstGeom prst="ellipse">
            <a:avLst/>
          </a:prstGeom>
          <a:solidFill>
            <a:srgbClr val="FFFFFF">
              <a:alpha val="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0" name="Google Shape;580;p41"/>
          <p:cNvSpPr/>
          <p:nvPr/>
        </p:nvSpPr>
        <p:spPr>
          <a:xfrm rot="10800000">
            <a:off x="3904757" y="3561320"/>
            <a:ext cx="1334700" cy="491400"/>
          </a:xfrm>
          <a:custGeom>
            <a:rect b="b" l="l" r="r" t="t"/>
            <a:pathLst>
              <a:path extrusionOk="0" h="120000" w="12000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971" y="85119"/>
                  <a:pt x="59918" y="87052"/>
                </a:cubicBezTo>
                <a:cubicBezTo>
                  <a:pt x="36865" y="88984"/>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1" name="Google Shape;581;p41"/>
          <p:cNvSpPr/>
          <p:nvPr/>
        </p:nvSpPr>
        <p:spPr>
          <a:xfrm>
            <a:off x="3859233" y="3124713"/>
            <a:ext cx="1446000" cy="523200"/>
          </a:xfrm>
          <a:prstGeom prst="ellipse">
            <a:avLst/>
          </a:prstGeom>
          <a:solidFill>
            <a:srgbClr val="FFFFFF">
              <a:alpha val="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2" name="Google Shape;582;p41"/>
          <p:cNvSpPr/>
          <p:nvPr/>
        </p:nvSpPr>
        <p:spPr>
          <a:xfrm rot="10800000">
            <a:off x="3654625" y="3008669"/>
            <a:ext cx="1837800" cy="639300"/>
          </a:xfrm>
          <a:custGeom>
            <a:rect b="b" l="l" r="r" t="t"/>
            <a:pathLst>
              <a:path extrusionOk="0" h="120000" w="12000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64135" y="93695"/>
                  <a:pt x="60529" y="93738"/>
                </a:cubicBezTo>
                <a:cubicBezTo>
                  <a:pt x="45054" y="93837"/>
                  <a:pt x="41994" y="92997"/>
                  <a:pt x="31663" y="96697"/>
                </a:cubicBezTo>
                <a:cubicBezTo>
                  <a:pt x="21331" y="100396"/>
                  <a:pt x="13050" y="106171"/>
                  <a:pt x="0" y="120000"/>
                </a:cubicBez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3" name="Google Shape;583;p41"/>
          <p:cNvSpPr/>
          <p:nvPr/>
        </p:nvSpPr>
        <p:spPr>
          <a:xfrm>
            <a:off x="3201585" y="1889037"/>
            <a:ext cx="2716800" cy="667500"/>
          </a:xfrm>
          <a:custGeom>
            <a:rect b="b" l="l" r="r" t="t"/>
            <a:pathLst>
              <a:path extrusionOk="0" h="120000" w="120000">
                <a:moveTo>
                  <a:pt x="60000" y="0"/>
                </a:moveTo>
                <a:cubicBezTo>
                  <a:pt x="93137" y="0"/>
                  <a:pt x="120000" y="27671"/>
                  <a:pt x="120000" y="61804"/>
                </a:cubicBezTo>
                <a:cubicBezTo>
                  <a:pt x="120000" y="87405"/>
                  <a:pt x="104889" y="109370"/>
                  <a:pt x="83354" y="118752"/>
                </a:cubicBezTo>
                <a:lnTo>
                  <a:pt x="79454" y="120000"/>
                </a:lnTo>
                <a:lnTo>
                  <a:pt x="76579" y="118085"/>
                </a:lnTo>
                <a:cubicBezTo>
                  <a:pt x="71483" y="115441"/>
                  <a:pt x="65881" y="113979"/>
                  <a:pt x="59999" y="113979"/>
                </a:cubicBezTo>
                <a:cubicBezTo>
                  <a:pt x="54118" y="113979"/>
                  <a:pt x="48516" y="115441"/>
                  <a:pt x="43420" y="118085"/>
                </a:cubicBezTo>
                <a:lnTo>
                  <a:pt x="40545" y="120000"/>
                </a:lnTo>
                <a:lnTo>
                  <a:pt x="36645" y="118752"/>
                </a:lnTo>
                <a:cubicBezTo>
                  <a:pt x="15110" y="109370"/>
                  <a:pt x="0" y="87405"/>
                  <a:pt x="0" y="61804"/>
                </a:cubicBezTo>
                <a:cubicBezTo>
                  <a:pt x="0" y="27671"/>
                  <a:pt x="26862" y="0"/>
                  <a:pt x="60000" y="0"/>
                </a:cubicBezTo>
                <a:close/>
              </a:path>
            </a:pathLst>
          </a:custGeom>
          <a:gradFill>
            <a:gsLst>
              <a:gs pos="0">
                <a:srgbClr val="1ED7BE">
                  <a:alpha val="9803"/>
                </a:srgbClr>
              </a:gs>
              <a:gs pos="80000">
                <a:srgbClr val="1BC5C5">
                  <a:alpha val="9803"/>
                </a:srgbClr>
              </a:gs>
              <a:gs pos="100000">
                <a:srgbClr val="1CD9BD">
                  <a:alpha val="9803"/>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4" name="Google Shape;584;p41"/>
          <p:cNvSpPr/>
          <p:nvPr/>
        </p:nvSpPr>
        <p:spPr>
          <a:xfrm rot="10800000">
            <a:off x="2782868" y="1806585"/>
            <a:ext cx="3534600" cy="730800"/>
          </a:xfrm>
          <a:custGeom>
            <a:rect b="b" l="l" r="r" t="t"/>
            <a:pathLst>
              <a:path extrusionOk="0" h="120000" w="12000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971" y="78054"/>
                  <a:pt x="59918" y="79987"/>
                </a:cubicBezTo>
                <a:cubicBezTo>
                  <a:pt x="36865" y="81920"/>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5" name="Google Shape;585;p41"/>
          <p:cNvSpPr/>
          <p:nvPr/>
        </p:nvSpPr>
        <p:spPr>
          <a:xfrm rot="10800000">
            <a:off x="3276488" y="2411864"/>
            <a:ext cx="2589000" cy="692700"/>
          </a:xfrm>
          <a:custGeom>
            <a:rect b="b" l="l" r="r" t="t"/>
            <a:pathLst>
              <a:path extrusionOk="0" h="120000" w="12000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9385" y="119290"/>
                </a:lnTo>
                <a:lnTo>
                  <a:pt x="115298" y="112860"/>
                </a:lnTo>
                <a:cubicBezTo>
                  <a:pt x="103296" y="97691"/>
                  <a:pt x="82511" y="86907"/>
                  <a:pt x="59458" y="88840"/>
                </a:cubicBezTo>
                <a:cubicBezTo>
                  <a:pt x="36405" y="90772"/>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6" name="Google Shape;586;p41"/>
          <p:cNvSpPr/>
          <p:nvPr/>
        </p:nvSpPr>
        <p:spPr>
          <a:xfrm rot="10800000">
            <a:off x="4088990" y="3986748"/>
            <a:ext cx="989700" cy="677700"/>
          </a:xfrm>
          <a:custGeom>
            <a:rect b="b" l="l" r="r" t="t"/>
            <a:pathLst>
              <a:path extrusionOk="0" h="120000" w="120000">
                <a:moveTo>
                  <a:pt x="103533" y="25191"/>
                </a:moveTo>
                <a:lnTo>
                  <a:pt x="16113" y="25191"/>
                </a:lnTo>
                <a:lnTo>
                  <a:pt x="16468" y="24492"/>
                </a:lnTo>
                <a:cubicBezTo>
                  <a:pt x="24817" y="9903"/>
                  <a:pt x="41101" y="0"/>
                  <a:pt x="59823" y="0"/>
                </a:cubicBezTo>
                <a:cubicBezTo>
                  <a:pt x="78544" y="0"/>
                  <a:pt x="94829" y="9903"/>
                  <a:pt x="103178" y="24492"/>
                </a:cubicBezTo>
                <a:lnTo>
                  <a:pt x="103533" y="25191"/>
                </a:lnTo>
                <a:close/>
                <a:moveTo>
                  <a:pt x="0" y="120000"/>
                </a:moveTo>
                <a:lnTo>
                  <a:pt x="15886" y="25191"/>
                </a:lnTo>
                <a:lnTo>
                  <a:pt x="103500" y="25191"/>
                </a:lnTo>
                <a:lnTo>
                  <a:pt x="120000" y="119286"/>
                </a:lnTo>
                <a:lnTo>
                  <a:pt x="118167" y="117026"/>
                </a:lnTo>
                <a:lnTo>
                  <a:pt x="115298" y="112860"/>
                </a:lnTo>
                <a:cubicBezTo>
                  <a:pt x="104108" y="98257"/>
                  <a:pt x="61154" y="97749"/>
                  <a:pt x="58935" y="97745"/>
                </a:cubicBezTo>
                <a:cubicBezTo>
                  <a:pt x="56715" y="97741"/>
                  <a:pt x="16540" y="97691"/>
                  <a:pt x="4538" y="112860"/>
                </a:cubicBezTo>
                <a:lnTo>
                  <a:pt x="0" y="120000"/>
                </a:ln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7" name="Google Shape;587;p41"/>
          <p:cNvSpPr/>
          <p:nvPr/>
        </p:nvSpPr>
        <p:spPr>
          <a:xfrm>
            <a:off x="2695725" y="1301074"/>
            <a:ext cx="3709200" cy="674100"/>
          </a:xfrm>
          <a:custGeom>
            <a:rect b="b" l="l" r="r" t="t"/>
            <a:pathLst>
              <a:path extrusionOk="0" h="120000" w="120000">
                <a:moveTo>
                  <a:pt x="60000" y="0"/>
                </a:moveTo>
                <a:cubicBezTo>
                  <a:pt x="93137" y="0"/>
                  <a:pt x="120000" y="27671"/>
                  <a:pt x="120000" y="61804"/>
                </a:cubicBezTo>
                <a:cubicBezTo>
                  <a:pt x="120000" y="87405"/>
                  <a:pt x="104889" y="109370"/>
                  <a:pt x="83354" y="118752"/>
                </a:cubicBezTo>
                <a:lnTo>
                  <a:pt x="79454" y="120000"/>
                </a:lnTo>
                <a:lnTo>
                  <a:pt x="76579" y="118085"/>
                </a:lnTo>
                <a:cubicBezTo>
                  <a:pt x="71483" y="115441"/>
                  <a:pt x="65881" y="113979"/>
                  <a:pt x="59999" y="113979"/>
                </a:cubicBezTo>
                <a:cubicBezTo>
                  <a:pt x="54118" y="113979"/>
                  <a:pt x="48516" y="115441"/>
                  <a:pt x="43420" y="118085"/>
                </a:cubicBezTo>
                <a:lnTo>
                  <a:pt x="40545" y="120000"/>
                </a:lnTo>
                <a:lnTo>
                  <a:pt x="36645" y="118752"/>
                </a:lnTo>
                <a:cubicBezTo>
                  <a:pt x="15110" y="109370"/>
                  <a:pt x="0" y="87405"/>
                  <a:pt x="0" y="61804"/>
                </a:cubicBezTo>
                <a:cubicBezTo>
                  <a:pt x="0" y="27671"/>
                  <a:pt x="26862" y="0"/>
                  <a:pt x="60000" y="0"/>
                </a:cubicBezTo>
                <a:close/>
              </a:path>
            </a:pathLst>
          </a:custGeom>
          <a:gradFill>
            <a:gsLst>
              <a:gs pos="0">
                <a:srgbClr val="1ED7BE">
                  <a:alpha val="74901"/>
                </a:srgbClr>
              </a:gs>
              <a:gs pos="75000">
                <a:srgbClr val="1BC5C5">
                  <a:alpha val="74901"/>
                </a:srgbClr>
              </a:gs>
              <a:gs pos="100000">
                <a:srgbClr val="1CD9BD">
                  <a:alpha val="74901"/>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FFFFFF"/>
              </a:solidFill>
              <a:latin typeface="Calibri"/>
              <a:ea typeface="Calibri"/>
              <a:cs typeface="Calibri"/>
              <a:sym typeface="Calibri"/>
            </a:endParaRPr>
          </a:p>
        </p:txBody>
      </p:sp>
      <p:sp>
        <p:nvSpPr>
          <p:cNvPr id="588" name="Google Shape;588;p41"/>
          <p:cNvSpPr/>
          <p:nvPr/>
        </p:nvSpPr>
        <p:spPr>
          <a:xfrm>
            <a:off x="4350691" y="2135142"/>
            <a:ext cx="434400" cy="434400"/>
          </a:xfrm>
          <a:prstGeom prst="ellipse">
            <a:avLst/>
          </a:prstGeom>
          <a:solidFill>
            <a:srgbClr val="1847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Nixie One"/>
              <a:ea typeface="Nixie One"/>
              <a:cs typeface="Nixie One"/>
              <a:sym typeface="Nixie One"/>
            </a:endParaRPr>
          </a:p>
        </p:txBody>
      </p:sp>
      <p:sp>
        <p:nvSpPr>
          <p:cNvPr id="589" name="Google Shape;589;p41"/>
          <p:cNvSpPr txBox="1"/>
          <p:nvPr/>
        </p:nvSpPr>
        <p:spPr>
          <a:xfrm>
            <a:off x="4337645" y="2226188"/>
            <a:ext cx="502500" cy="24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FFFFFF"/>
                </a:solidFill>
                <a:latin typeface="Nixie One"/>
                <a:ea typeface="Nixie One"/>
                <a:cs typeface="Nixie One"/>
                <a:sym typeface="Nixie One"/>
              </a:rPr>
              <a:t>20%</a:t>
            </a:r>
            <a:endParaRPr sz="1000">
              <a:solidFill>
                <a:srgbClr val="FFFFFF"/>
              </a:solidFill>
              <a:latin typeface="Nixie One"/>
              <a:ea typeface="Nixie One"/>
              <a:cs typeface="Nixie One"/>
              <a:sym typeface="Nixie One"/>
            </a:endParaRPr>
          </a:p>
        </p:txBody>
      </p:sp>
      <p:sp>
        <p:nvSpPr>
          <p:cNvPr id="590" name="Google Shape;590;p41"/>
          <p:cNvSpPr/>
          <p:nvPr/>
        </p:nvSpPr>
        <p:spPr>
          <a:xfrm>
            <a:off x="4350691" y="2704400"/>
            <a:ext cx="434400" cy="434400"/>
          </a:xfrm>
          <a:prstGeom prst="ellipse">
            <a:avLst/>
          </a:prstGeom>
          <a:solidFill>
            <a:srgbClr val="1847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Nixie One"/>
              <a:ea typeface="Nixie One"/>
              <a:cs typeface="Nixie One"/>
              <a:sym typeface="Nixie One"/>
            </a:endParaRPr>
          </a:p>
        </p:txBody>
      </p:sp>
      <p:sp>
        <p:nvSpPr>
          <p:cNvPr id="591" name="Google Shape;591;p41"/>
          <p:cNvSpPr txBox="1"/>
          <p:nvPr/>
        </p:nvSpPr>
        <p:spPr>
          <a:xfrm>
            <a:off x="4284559" y="2795437"/>
            <a:ext cx="609000" cy="24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FFFFFF"/>
                </a:solidFill>
                <a:latin typeface="Nixie One"/>
                <a:ea typeface="Nixie One"/>
                <a:cs typeface="Nixie One"/>
                <a:sym typeface="Nixie One"/>
              </a:rPr>
              <a:t>40%</a:t>
            </a:r>
            <a:endParaRPr sz="1000">
              <a:latin typeface="Nixie One"/>
              <a:ea typeface="Nixie One"/>
              <a:cs typeface="Nixie One"/>
              <a:sym typeface="Nixie One"/>
            </a:endParaRPr>
          </a:p>
        </p:txBody>
      </p:sp>
      <p:sp>
        <p:nvSpPr>
          <p:cNvPr id="592" name="Google Shape;592;p41"/>
          <p:cNvSpPr/>
          <p:nvPr/>
        </p:nvSpPr>
        <p:spPr>
          <a:xfrm>
            <a:off x="4350691" y="3273659"/>
            <a:ext cx="434400" cy="434400"/>
          </a:xfrm>
          <a:prstGeom prst="ellipse">
            <a:avLst/>
          </a:prstGeom>
          <a:solidFill>
            <a:srgbClr val="1847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Nixie One"/>
              <a:ea typeface="Nixie One"/>
              <a:cs typeface="Nixie One"/>
              <a:sym typeface="Nixie One"/>
            </a:endParaRPr>
          </a:p>
        </p:txBody>
      </p:sp>
      <p:sp>
        <p:nvSpPr>
          <p:cNvPr id="593" name="Google Shape;593;p41"/>
          <p:cNvSpPr txBox="1"/>
          <p:nvPr/>
        </p:nvSpPr>
        <p:spPr>
          <a:xfrm>
            <a:off x="4306473" y="3364715"/>
            <a:ext cx="564900" cy="24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FFFFFF"/>
                </a:solidFill>
                <a:latin typeface="Nixie One"/>
                <a:ea typeface="Nixie One"/>
                <a:cs typeface="Nixie One"/>
                <a:sym typeface="Nixie One"/>
              </a:rPr>
              <a:t>60%</a:t>
            </a:r>
            <a:endParaRPr sz="1000">
              <a:latin typeface="Nixie One"/>
              <a:ea typeface="Nixie One"/>
              <a:cs typeface="Nixie One"/>
              <a:sym typeface="Nixie One"/>
            </a:endParaRPr>
          </a:p>
        </p:txBody>
      </p:sp>
      <p:sp>
        <p:nvSpPr>
          <p:cNvPr id="594" name="Google Shape;594;p41"/>
          <p:cNvSpPr/>
          <p:nvPr/>
        </p:nvSpPr>
        <p:spPr>
          <a:xfrm>
            <a:off x="4350691" y="4412177"/>
            <a:ext cx="434400" cy="434400"/>
          </a:xfrm>
          <a:prstGeom prst="ellipse">
            <a:avLst/>
          </a:prstGeom>
          <a:solidFill>
            <a:srgbClr val="1847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Nixie One"/>
              <a:ea typeface="Nixie One"/>
              <a:cs typeface="Nixie One"/>
              <a:sym typeface="Nixie One"/>
            </a:endParaRPr>
          </a:p>
        </p:txBody>
      </p:sp>
      <p:sp>
        <p:nvSpPr>
          <p:cNvPr id="595" name="Google Shape;595;p41"/>
          <p:cNvSpPr txBox="1"/>
          <p:nvPr/>
        </p:nvSpPr>
        <p:spPr>
          <a:xfrm>
            <a:off x="4337645" y="4507514"/>
            <a:ext cx="502500" cy="24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FFFFFF"/>
                </a:solidFill>
                <a:latin typeface="Nixie One"/>
                <a:ea typeface="Nixie One"/>
                <a:cs typeface="Nixie One"/>
                <a:sym typeface="Nixie One"/>
              </a:rPr>
              <a:t>100%</a:t>
            </a:r>
            <a:endParaRPr sz="1000">
              <a:latin typeface="Nixie One"/>
              <a:ea typeface="Nixie One"/>
              <a:cs typeface="Nixie One"/>
              <a:sym typeface="Nixie One"/>
            </a:endParaRPr>
          </a:p>
        </p:txBody>
      </p:sp>
      <p:sp>
        <p:nvSpPr>
          <p:cNvPr id="596" name="Google Shape;596;p41"/>
          <p:cNvSpPr/>
          <p:nvPr/>
        </p:nvSpPr>
        <p:spPr>
          <a:xfrm>
            <a:off x="4350691" y="3842918"/>
            <a:ext cx="434400" cy="434400"/>
          </a:xfrm>
          <a:prstGeom prst="ellipse">
            <a:avLst/>
          </a:prstGeom>
          <a:solidFill>
            <a:srgbClr val="1847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Nixie One"/>
              <a:ea typeface="Nixie One"/>
              <a:cs typeface="Nixie One"/>
              <a:sym typeface="Nixie One"/>
            </a:endParaRPr>
          </a:p>
        </p:txBody>
      </p:sp>
      <p:sp>
        <p:nvSpPr>
          <p:cNvPr id="597" name="Google Shape;597;p41"/>
          <p:cNvSpPr txBox="1"/>
          <p:nvPr/>
        </p:nvSpPr>
        <p:spPr>
          <a:xfrm>
            <a:off x="4337596" y="3938244"/>
            <a:ext cx="502500" cy="240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 sz="1000" u="none" cap="none" strike="noStrike">
                <a:solidFill>
                  <a:srgbClr val="FFFFFF"/>
                </a:solidFill>
                <a:latin typeface="Nixie One"/>
                <a:ea typeface="Nixie One"/>
                <a:cs typeface="Nixie One"/>
                <a:sym typeface="Nixie One"/>
              </a:rPr>
              <a:t>80%</a:t>
            </a:r>
            <a:endParaRPr sz="1000">
              <a:latin typeface="Nixie One"/>
              <a:ea typeface="Nixie One"/>
              <a:cs typeface="Nixie One"/>
              <a:sym typeface="Nixie One"/>
            </a:endParaRPr>
          </a:p>
        </p:txBody>
      </p:sp>
      <p:sp>
        <p:nvSpPr>
          <p:cNvPr id="598" name="Google Shape;598;p4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42"/>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review some concepts</a:t>
            </a:r>
            <a:endParaRPr/>
          </a:p>
        </p:txBody>
      </p:sp>
      <p:sp>
        <p:nvSpPr>
          <p:cNvPr id="604" name="Google Shape;604;p42"/>
          <p:cNvSpPr txBox="1"/>
          <p:nvPr>
            <p:ph idx="1" type="body"/>
          </p:nvPr>
        </p:nvSpPr>
        <p:spPr>
          <a:xfrm>
            <a:off x="1732700" y="2380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Yellow</a:t>
            </a:r>
            <a:endParaRPr b="1" sz="1000"/>
          </a:p>
          <a:p>
            <a:pPr indent="0" lvl="0" marL="0" rtl="0" algn="l">
              <a:spcBef>
                <a:spcPts val="600"/>
              </a:spcBef>
              <a:spcAft>
                <a:spcPts val="0"/>
              </a:spcAft>
              <a:buNone/>
            </a:pPr>
            <a:r>
              <a:rPr lang="en" sz="1000"/>
              <a:t>Is the color of gold, butter and ripe lemons. In the spectrum of visible light, yellow is found between green and orange.</a:t>
            </a:r>
            <a:endParaRPr sz="1000"/>
          </a:p>
        </p:txBody>
      </p:sp>
      <p:sp>
        <p:nvSpPr>
          <p:cNvPr id="605" name="Google Shape;605;p42"/>
          <p:cNvSpPr txBox="1"/>
          <p:nvPr>
            <p:ph idx="2" type="body"/>
          </p:nvPr>
        </p:nvSpPr>
        <p:spPr>
          <a:xfrm>
            <a:off x="4020974" y="2380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Blue</a:t>
            </a:r>
            <a:endParaRPr b="1" sz="1000"/>
          </a:p>
          <a:p>
            <a:pPr indent="0" lvl="0" marL="0" rtl="0" algn="l">
              <a:spcBef>
                <a:spcPts val="600"/>
              </a:spcBef>
              <a:spcAft>
                <a:spcPts val="0"/>
              </a:spcAft>
              <a:buNone/>
            </a:pPr>
            <a:r>
              <a:rPr lang="en" sz="1000"/>
              <a:t>Is the colour of the clear sky and the deep sea. It is located between violet and green on the optical spectrum.</a:t>
            </a:r>
            <a:endParaRPr sz="1000"/>
          </a:p>
        </p:txBody>
      </p:sp>
      <p:sp>
        <p:nvSpPr>
          <p:cNvPr id="606" name="Google Shape;606;p42"/>
          <p:cNvSpPr txBox="1"/>
          <p:nvPr>
            <p:ph idx="3" type="body"/>
          </p:nvPr>
        </p:nvSpPr>
        <p:spPr>
          <a:xfrm>
            <a:off x="6309248" y="2380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Red</a:t>
            </a:r>
            <a:endParaRPr b="1" sz="1000"/>
          </a:p>
          <a:p>
            <a:pPr indent="0" lvl="0" marL="0" rtl="0" algn="l">
              <a:spcBef>
                <a:spcPts val="600"/>
              </a:spcBef>
              <a:spcAft>
                <a:spcPts val="0"/>
              </a:spcAft>
              <a:buNone/>
            </a:pPr>
            <a:r>
              <a:rPr lang="en" sz="1000"/>
              <a:t>Is the color of blood, and because of this it has historically been associated with sacrifice, danger and courage. </a:t>
            </a:r>
            <a:endParaRPr sz="1000"/>
          </a:p>
          <a:p>
            <a:pPr indent="0" lvl="0" marL="0" rtl="0" algn="l">
              <a:spcBef>
                <a:spcPts val="600"/>
              </a:spcBef>
              <a:spcAft>
                <a:spcPts val="0"/>
              </a:spcAft>
              <a:buNone/>
            </a:pPr>
            <a:r>
              <a:t/>
            </a:r>
            <a:endParaRPr sz="1000"/>
          </a:p>
        </p:txBody>
      </p:sp>
      <p:sp>
        <p:nvSpPr>
          <p:cNvPr id="607" name="Google Shape;607;p42"/>
          <p:cNvSpPr txBox="1"/>
          <p:nvPr>
            <p:ph idx="1" type="body"/>
          </p:nvPr>
        </p:nvSpPr>
        <p:spPr>
          <a:xfrm>
            <a:off x="1732700" y="3523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Yellow</a:t>
            </a:r>
            <a:endParaRPr b="1" sz="1000"/>
          </a:p>
          <a:p>
            <a:pPr indent="0" lvl="0" marL="0" rtl="0" algn="l">
              <a:spcBef>
                <a:spcPts val="600"/>
              </a:spcBef>
              <a:spcAft>
                <a:spcPts val="0"/>
              </a:spcAft>
              <a:buNone/>
            </a:pPr>
            <a:r>
              <a:rPr lang="en" sz="1000"/>
              <a:t>Is the color of gold, butter and ripe lemons. In the spectrum of visible light, yellow is found between green and orange.</a:t>
            </a:r>
            <a:endParaRPr sz="1000"/>
          </a:p>
        </p:txBody>
      </p:sp>
      <p:sp>
        <p:nvSpPr>
          <p:cNvPr id="608" name="Google Shape;608;p42"/>
          <p:cNvSpPr txBox="1"/>
          <p:nvPr>
            <p:ph idx="2" type="body"/>
          </p:nvPr>
        </p:nvSpPr>
        <p:spPr>
          <a:xfrm>
            <a:off x="4020974" y="3523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Blue</a:t>
            </a:r>
            <a:endParaRPr b="1" sz="1000"/>
          </a:p>
          <a:p>
            <a:pPr indent="0" lvl="0" marL="0" rtl="0" algn="l">
              <a:spcBef>
                <a:spcPts val="600"/>
              </a:spcBef>
              <a:spcAft>
                <a:spcPts val="0"/>
              </a:spcAft>
              <a:buNone/>
            </a:pPr>
            <a:r>
              <a:rPr lang="en" sz="1000"/>
              <a:t>Is the colour of the clear sky and the deep sea. It is located between violet and green on the optical spectrum.</a:t>
            </a:r>
            <a:endParaRPr sz="1000"/>
          </a:p>
        </p:txBody>
      </p:sp>
      <p:sp>
        <p:nvSpPr>
          <p:cNvPr id="609" name="Google Shape;609;p42"/>
          <p:cNvSpPr txBox="1"/>
          <p:nvPr>
            <p:ph idx="3" type="body"/>
          </p:nvPr>
        </p:nvSpPr>
        <p:spPr>
          <a:xfrm>
            <a:off x="6309248" y="3523900"/>
            <a:ext cx="2176800" cy="119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t>Red</a:t>
            </a:r>
            <a:endParaRPr b="1" sz="1000"/>
          </a:p>
          <a:p>
            <a:pPr indent="0" lvl="0" marL="0" rtl="0" algn="l">
              <a:spcBef>
                <a:spcPts val="600"/>
              </a:spcBef>
              <a:spcAft>
                <a:spcPts val="0"/>
              </a:spcAft>
              <a:buNone/>
            </a:pPr>
            <a:r>
              <a:rPr lang="en" sz="1000"/>
              <a:t>Is the color of blood, and because of this it has historically been associated with sacrifice, danger and courage. </a:t>
            </a:r>
            <a:endParaRPr sz="1000"/>
          </a:p>
          <a:p>
            <a:pPr indent="0" lvl="0" marL="0" rtl="0" algn="l">
              <a:spcBef>
                <a:spcPts val="600"/>
              </a:spcBef>
              <a:spcAft>
                <a:spcPts val="0"/>
              </a:spcAft>
              <a:buNone/>
            </a:pPr>
            <a:r>
              <a:t/>
            </a:r>
            <a:endParaRPr sz="1000"/>
          </a:p>
        </p:txBody>
      </p:sp>
      <p:sp>
        <p:nvSpPr>
          <p:cNvPr id="610" name="Google Shape;610;p4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4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ctr">
              <a:spcBef>
                <a:spcPts val="360"/>
              </a:spcBef>
              <a:spcAft>
                <a:spcPts val="0"/>
              </a:spcAft>
              <a:buNone/>
            </a:pPr>
            <a:r>
              <a:rPr lang="en"/>
              <a:t>You can copy&amp;paste graphs from Excel and Google Sheets</a:t>
            </a:r>
            <a:endParaRPr/>
          </a:p>
        </p:txBody>
      </p:sp>
      <p:sp>
        <p:nvSpPr>
          <p:cNvPr id="616" name="Google Shape;616;p4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617" name="Google Shape;617;p43"/>
          <p:cNvCxnSpPr/>
          <p:nvPr/>
        </p:nvCxnSpPr>
        <p:spPr>
          <a:xfrm>
            <a:off x="1680750" y="1074699"/>
            <a:ext cx="5782500" cy="0"/>
          </a:xfrm>
          <a:prstGeom prst="straightConnector1">
            <a:avLst/>
          </a:prstGeom>
          <a:noFill/>
          <a:ln cap="flat" cmpd="sng" w="9525">
            <a:solidFill>
              <a:schemeClr val="lt2"/>
            </a:solidFill>
            <a:prstDash val="solid"/>
            <a:round/>
            <a:headEnd len="med" w="med" type="none"/>
            <a:tailEnd len="med" w="med" type="none"/>
          </a:ln>
        </p:spPr>
      </p:cxnSp>
      <p:cxnSp>
        <p:nvCxnSpPr>
          <p:cNvPr id="618" name="Google Shape;618;p43"/>
          <p:cNvCxnSpPr/>
          <p:nvPr/>
        </p:nvCxnSpPr>
        <p:spPr>
          <a:xfrm>
            <a:off x="1680750" y="1784181"/>
            <a:ext cx="5782500" cy="0"/>
          </a:xfrm>
          <a:prstGeom prst="straightConnector1">
            <a:avLst/>
          </a:prstGeom>
          <a:noFill/>
          <a:ln cap="flat" cmpd="sng" w="9525">
            <a:solidFill>
              <a:schemeClr val="lt2"/>
            </a:solidFill>
            <a:prstDash val="solid"/>
            <a:round/>
            <a:headEnd len="med" w="med" type="none"/>
            <a:tailEnd len="med" w="med" type="none"/>
          </a:ln>
        </p:spPr>
      </p:cxnSp>
      <p:cxnSp>
        <p:nvCxnSpPr>
          <p:cNvPr id="619" name="Google Shape;619;p43"/>
          <p:cNvCxnSpPr/>
          <p:nvPr/>
        </p:nvCxnSpPr>
        <p:spPr>
          <a:xfrm>
            <a:off x="1680750" y="2493663"/>
            <a:ext cx="5782500" cy="0"/>
          </a:xfrm>
          <a:prstGeom prst="straightConnector1">
            <a:avLst/>
          </a:prstGeom>
          <a:noFill/>
          <a:ln cap="flat" cmpd="sng" w="9525">
            <a:solidFill>
              <a:schemeClr val="lt2"/>
            </a:solidFill>
            <a:prstDash val="solid"/>
            <a:round/>
            <a:headEnd len="med" w="med" type="none"/>
            <a:tailEnd len="med" w="med" type="none"/>
          </a:ln>
        </p:spPr>
      </p:cxnSp>
      <p:cxnSp>
        <p:nvCxnSpPr>
          <p:cNvPr id="620" name="Google Shape;620;p43"/>
          <p:cNvCxnSpPr/>
          <p:nvPr/>
        </p:nvCxnSpPr>
        <p:spPr>
          <a:xfrm>
            <a:off x="1680750" y="3203146"/>
            <a:ext cx="5782500" cy="0"/>
          </a:xfrm>
          <a:prstGeom prst="straightConnector1">
            <a:avLst/>
          </a:prstGeom>
          <a:noFill/>
          <a:ln cap="flat" cmpd="sng" w="9525">
            <a:solidFill>
              <a:schemeClr val="lt2"/>
            </a:solidFill>
            <a:prstDash val="solid"/>
            <a:round/>
            <a:headEnd len="med" w="med" type="none"/>
            <a:tailEnd len="med" w="med" type="none"/>
          </a:ln>
        </p:spPr>
      </p:cxnSp>
      <p:cxnSp>
        <p:nvCxnSpPr>
          <p:cNvPr id="621" name="Google Shape;621;p43"/>
          <p:cNvCxnSpPr/>
          <p:nvPr/>
        </p:nvCxnSpPr>
        <p:spPr>
          <a:xfrm>
            <a:off x="1680750" y="3934526"/>
            <a:ext cx="5782500" cy="0"/>
          </a:xfrm>
          <a:prstGeom prst="straightConnector1">
            <a:avLst/>
          </a:prstGeom>
          <a:noFill/>
          <a:ln cap="flat" cmpd="sng" w="9525">
            <a:solidFill>
              <a:schemeClr val="lt2"/>
            </a:solidFill>
            <a:prstDash val="solid"/>
            <a:round/>
            <a:headEnd len="med" w="med" type="none"/>
            <a:tailEnd len="med" w="med" type="none"/>
          </a:ln>
        </p:spPr>
      </p:cxnSp>
      <p:sp>
        <p:nvSpPr>
          <p:cNvPr id="622" name="Google Shape;622;p43"/>
          <p:cNvSpPr txBox="1"/>
          <p:nvPr/>
        </p:nvSpPr>
        <p:spPr>
          <a:xfrm>
            <a:off x="1680750" y="915950"/>
            <a:ext cx="3093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dk2"/>
                </a:solidFill>
                <a:latin typeface="Muli"/>
                <a:ea typeface="Muli"/>
                <a:cs typeface="Muli"/>
                <a:sym typeface="Muli"/>
              </a:rPr>
              <a:t>4000</a:t>
            </a:r>
            <a:endParaRPr sz="1000">
              <a:solidFill>
                <a:schemeClr val="dk2"/>
              </a:solidFill>
              <a:latin typeface="Muli"/>
              <a:ea typeface="Muli"/>
              <a:cs typeface="Muli"/>
              <a:sym typeface="Muli"/>
            </a:endParaRPr>
          </a:p>
          <a:p>
            <a:pPr indent="0" lvl="0" marL="0" marR="0" rtl="0" algn="r">
              <a:lnSpc>
                <a:spcPct val="100000"/>
              </a:lnSpc>
              <a:spcBef>
                <a:spcPts val="4400"/>
              </a:spcBef>
              <a:spcAft>
                <a:spcPts val="0"/>
              </a:spcAft>
              <a:buNone/>
            </a:pPr>
            <a:r>
              <a:rPr lang="en" sz="1000">
                <a:solidFill>
                  <a:schemeClr val="dk2"/>
                </a:solidFill>
                <a:latin typeface="Muli"/>
                <a:ea typeface="Muli"/>
                <a:cs typeface="Muli"/>
                <a:sym typeface="Muli"/>
              </a:rPr>
              <a:t>3000</a:t>
            </a:r>
            <a:endParaRPr sz="1000">
              <a:solidFill>
                <a:schemeClr val="dk2"/>
              </a:solidFill>
              <a:latin typeface="Muli"/>
              <a:ea typeface="Muli"/>
              <a:cs typeface="Muli"/>
              <a:sym typeface="Muli"/>
            </a:endParaRPr>
          </a:p>
          <a:p>
            <a:pPr indent="0" lvl="0" marL="0" marR="0" rtl="0" algn="r">
              <a:lnSpc>
                <a:spcPct val="100000"/>
              </a:lnSpc>
              <a:spcBef>
                <a:spcPts val="4400"/>
              </a:spcBef>
              <a:spcAft>
                <a:spcPts val="0"/>
              </a:spcAft>
              <a:buNone/>
            </a:pPr>
            <a:r>
              <a:rPr lang="en" sz="1000">
                <a:solidFill>
                  <a:schemeClr val="dk2"/>
                </a:solidFill>
                <a:latin typeface="Muli"/>
                <a:ea typeface="Muli"/>
                <a:cs typeface="Muli"/>
                <a:sym typeface="Muli"/>
              </a:rPr>
              <a:t>2000</a:t>
            </a:r>
            <a:endParaRPr sz="1000">
              <a:solidFill>
                <a:schemeClr val="dk2"/>
              </a:solidFill>
              <a:latin typeface="Muli"/>
              <a:ea typeface="Muli"/>
              <a:cs typeface="Muli"/>
              <a:sym typeface="Muli"/>
            </a:endParaRPr>
          </a:p>
          <a:p>
            <a:pPr indent="0" lvl="0" marL="0" marR="0" rtl="0" algn="r">
              <a:lnSpc>
                <a:spcPct val="100000"/>
              </a:lnSpc>
              <a:spcBef>
                <a:spcPts val="4400"/>
              </a:spcBef>
              <a:spcAft>
                <a:spcPts val="0"/>
              </a:spcAft>
              <a:buNone/>
            </a:pPr>
            <a:r>
              <a:rPr lang="en" sz="1000">
                <a:solidFill>
                  <a:schemeClr val="dk2"/>
                </a:solidFill>
                <a:latin typeface="Muli"/>
                <a:ea typeface="Muli"/>
                <a:cs typeface="Muli"/>
                <a:sym typeface="Muli"/>
              </a:rPr>
              <a:t>1000</a:t>
            </a:r>
            <a:endParaRPr sz="1000">
              <a:solidFill>
                <a:schemeClr val="dk2"/>
              </a:solidFill>
              <a:latin typeface="Muli"/>
              <a:ea typeface="Muli"/>
              <a:cs typeface="Muli"/>
              <a:sym typeface="Muli"/>
            </a:endParaRPr>
          </a:p>
          <a:p>
            <a:pPr indent="0" lvl="0" marL="0" marR="0" rtl="0" algn="r">
              <a:lnSpc>
                <a:spcPct val="100000"/>
              </a:lnSpc>
              <a:spcBef>
                <a:spcPts val="4400"/>
              </a:spcBef>
              <a:spcAft>
                <a:spcPts val="4400"/>
              </a:spcAft>
              <a:buNone/>
            </a:pPr>
            <a:r>
              <a:rPr lang="en" sz="1000">
                <a:solidFill>
                  <a:schemeClr val="dk2"/>
                </a:solidFill>
                <a:latin typeface="Muli"/>
                <a:ea typeface="Muli"/>
                <a:cs typeface="Muli"/>
                <a:sym typeface="Muli"/>
              </a:rPr>
              <a:t>0</a:t>
            </a:r>
            <a:endParaRPr sz="1000">
              <a:solidFill>
                <a:schemeClr val="dk2"/>
              </a:solidFill>
              <a:latin typeface="Muli"/>
              <a:ea typeface="Muli"/>
              <a:cs typeface="Muli"/>
              <a:sym typeface="Muli"/>
            </a:endParaRPr>
          </a:p>
        </p:txBody>
      </p:sp>
      <p:sp>
        <p:nvSpPr>
          <p:cNvPr id="623" name="Google Shape;623;p43"/>
          <p:cNvSpPr/>
          <p:nvPr/>
        </p:nvSpPr>
        <p:spPr>
          <a:xfrm>
            <a:off x="2176221" y="2380936"/>
            <a:ext cx="186600" cy="15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2427235" y="1986873"/>
            <a:ext cx="186600" cy="19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2678248" y="2493663"/>
            <a:ext cx="186600" cy="14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3576494" y="2694726"/>
            <a:ext cx="186600" cy="12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3827508" y="2096343"/>
            <a:ext cx="186600" cy="1838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4078521" y="1229023"/>
            <a:ext cx="186600" cy="2706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4976767" y="2140118"/>
            <a:ext cx="186600" cy="179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5227780" y="1074575"/>
            <a:ext cx="186600" cy="286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5478794" y="2322561"/>
            <a:ext cx="186600" cy="161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6377039" y="2753100"/>
            <a:ext cx="186600" cy="118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6628053" y="1293618"/>
            <a:ext cx="186600" cy="264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6879066" y="1607408"/>
            <a:ext cx="186600" cy="23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 name="Shape 638"/>
        <p:cNvGrpSpPr/>
        <p:nvPr/>
      </p:nvGrpSpPr>
      <p:grpSpPr>
        <a:xfrm>
          <a:off x="0" y="0"/>
          <a:ext cx="0" cy="0"/>
          <a:chOff x="0" y="0"/>
          <a:chExt cx="0" cy="0"/>
        </a:xfrm>
      </p:grpSpPr>
      <p:sp>
        <p:nvSpPr>
          <p:cNvPr id="639" name="Google Shape;639;p44"/>
          <p:cNvSpPr txBox="1"/>
          <p:nvPr>
            <p:ph idx="4294967295" type="body"/>
          </p:nvPr>
        </p:nvSpPr>
        <p:spPr>
          <a:xfrm>
            <a:off x="457200" y="1476375"/>
            <a:ext cx="4101900" cy="2718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a:solidFill>
                  <a:srgbClr val="19BBD5"/>
                </a:solidFill>
              </a:rPr>
              <a:t>Mobile</a:t>
            </a:r>
            <a:r>
              <a:rPr b="1" lang="en">
                <a:solidFill>
                  <a:srgbClr val="19BBD5"/>
                </a:solidFill>
              </a:rPr>
              <a:t> project</a:t>
            </a:r>
            <a:endParaRPr b="1">
              <a:solidFill>
                <a:srgbClr val="19BBD5"/>
              </a:solidFill>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640" name="Google Shape;640;p44"/>
          <p:cNvSpPr/>
          <p:nvPr/>
        </p:nvSpPr>
        <p:spPr>
          <a:xfrm>
            <a:off x="764399" y="480277"/>
            <a:ext cx="204520" cy="354335"/>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642" name="Google Shape;642;p44"/>
          <p:cNvGrpSpPr/>
          <p:nvPr/>
        </p:nvGrpSpPr>
        <p:grpSpPr>
          <a:xfrm>
            <a:off x="5353200" y="373572"/>
            <a:ext cx="2119546" cy="4396359"/>
            <a:chOff x="2547150" y="238125"/>
            <a:chExt cx="2525675" cy="5238750"/>
          </a:xfrm>
        </p:grpSpPr>
        <p:sp>
          <p:nvSpPr>
            <p:cNvPr id="643" name="Google Shape;643;p44"/>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7" name="Google Shape;647;p44"/>
          <p:cNvPicPr preferRelativeResize="0"/>
          <p:nvPr/>
        </p:nvPicPr>
        <p:blipFill rotWithShape="1">
          <a:blip r:embed="rId3">
            <a:alphaModFix/>
          </a:blip>
          <a:srcRect b="23786" l="0" r="0" t="0"/>
          <a:stretch/>
        </p:blipFill>
        <p:spPr>
          <a:xfrm>
            <a:off x="5399525" y="756087"/>
            <a:ext cx="2025525" cy="363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45"/>
          <p:cNvSpPr txBox="1"/>
          <p:nvPr>
            <p:ph idx="4294967295" type="body"/>
          </p:nvPr>
        </p:nvSpPr>
        <p:spPr>
          <a:xfrm>
            <a:off x="457200" y="1476375"/>
            <a:ext cx="4101900" cy="2718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a:solidFill>
                  <a:srgbClr val="19BBD5"/>
                </a:solidFill>
              </a:rPr>
              <a:t>Tablet project</a:t>
            </a:r>
            <a:endParaRPr b="1">
              <a:solidFill>
                <a:srgbClr val="19BBD5"/>
              </a:solidFill>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653" name="Google Shape;653;p45"/>
          <p:cNvSpPr/>
          <p:nvPr/>
        </p:nvSpPr>
        <p:spPr>
          <a:xfrm>
            <a:off x="728630" y="480277"/>
            <a:ext cx="276059" cy="354335"/>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655" name="Google Shape;655;p45"/>
          <p:cNvGrpSpPr/>
          <p:nvPr/>
        </p:nvGrpSpPr>
        <p:grpSpPr>
          <a:xfrm>
            <a:off x="5011702" y="465959"/>
            <a:ext cx="2736410" cy="4222433"/>
            <a:chOff x="2112475" y="238125"/>
            <a:chExt cx="3395050" cy="5238750"/>
          </a:xfrm>
        </p:grpSpPr>
        <p:sp>
          <p:nvSpPr>
            <p:cNvPr id="656" name="Google Shape;656;p45"/>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0" name="Google Shape;660;p45"/>
          <p:cNvPicPr preferRelativeResize="0"/>
          <p:nvPr/>
        </p:nvPicPr>
        <p:blipFill>
          <a:blip r:embed="rId3">
            <a:alphaModFix/>
          </a:blip>
          <a:stretch>
            <a:fillRect/>
          </a:stretch>
        </p:blipFill>
        <p:spPr>
          <a:xfrm>
            <a:off x="5079288" y="839688"/>
            <a:ext cx="2597800" cy="3463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sp>
        <p:nvSpPr>
          <p:cNvPr id="665" name="Google Shape;665;p46"/>
          <p:cNvSpPr txBox="1"/>
          <p:nvPr>
            <p:ph idx="4294967295" type="body"/>
          </p:nvPr>
        </p:nvSpPr>
        <p:spPr>
          <a:xfrm>
            <a:off x="457200" y="1476375"/>
            <a:ext cx="2838300" cy="27186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a:solidFill>
                  <a:srgbClr val="19BBD5"/>
                </a:solidFill>
              </a:rPr>
              <a:t>Desktop project</a:t>
            </a:r>
            <a:endParaRPr b="1">
              <a:solidFill>
                <a:srgbClr val="19BBD5"/>
              </a:solidFill>
            </a:endParaRPr>
          </a:p>
          <a:p>
            <a:pPr indent="0" lvl="0" marL="0" rtl="0" algn="l">
              <a:spcBef>
                <a:spcPts val="600"/>
              </a:spcBef>
              <a:spcAft>
                <a:spcPts val="0"/>
              </a:spcAft>
              <a:buNone/>
            </a:pPr>
            <a:r>
              <a:rPr lang="en" sz="1800"/>
              <a:t>Show and explain your web, app or software projects using these gadget templates.</a:t>
            </a:r>
            <a:endParaRPr sz="1800"/>
          </a:p>
        </p:txBody>
      </p:sp>
      <p:grpSp>
        <p:nvGrpSpPr>
          <p:cNvPr id="666" name="Google Shape;666;p46"/>
          <p:cNvGrpSpPr/>
          <p:nvPr/>
        </p:nvGrpSpPr>
        <p:grpSpPr>
          <a:xfrm>
            <a:off x="707161" y="503826"/>
            <a:ext cx="318996" cy="307211"/>
            <a:chOff x="2583325" y="2972875"/>
            <a:chExt cx="462850" cy="445750"/>
          </a:xfrm>
        </p:grpSpPr>
        <p:sp>
          <p:nvSpPr>
            <p:cNvPr id="667" name="Google Shape;667;p46"/>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4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670" name="Google Shape;670;p46"/>
          <p:cNvGrpSpPr/>
          <p:nvPr/>
        </p:nvGrpSpPr>
        <p:grpSpPr>
          <a:xfrm>
            <a:off x="3438912" y="1241123"/>
            <a:ext cx="5041613" cy="2953821"/>
            <a:chOff x="3438912" y="1241123"/>
            <a:chExt cx="5041613" cy="2953821"/>
          </a:xfrm>
        </p:grpSpPr>
        <p:sp>
          <p:nvSpPr>
            <p:cNvPr id="671" name="Google Shape;671;p46"/>
            <p:cNvSpPr/>
            <p:nvPr/>
          </p:nvSpPr>
          <p:spPr>
            <a:xfrm>
              <a:off x="3851203" y="1241123"/>
              <a:ext cx="4215484" cy="2821676"/>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46"/>
            <p:cNvSpPr/>
            <p:nvPr/>
          </p:nvSpPr>
          <p:spPr>
            <a:xfrm>
              <a:off x="3438912" y="4117212"/>
              <a:ext cx="5041613" cy="7773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46"/>
            <p:cNvSpPr/>
            <p:nvPr/>
          </p:nvSpPr>
          <p:spPr>
            <a:xfrm>
              <a:off x="3438912" y="4055026"/>
              <a:ext cx="5040836" cy="62185"/>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46"/>
            <p:cNvSpPr/>
            <p:nvPr/>
          </p:nvSpPr>
          <p:spPr>
            <a:xfrm>
              <a:off x="5585935" y="4055026"/>
              <a:ext cx="738233" cy="3886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675" name="Google Shape;675;p46"/>
          <p:cNvPicPr preferRelativeResize="0"/>
          <p:nvPr/>
        </p:nvPicPr>
        <p:blipFill rotWithShape="1">
          <a:blip r:embed="rId3">
            <a:alphaModFix/>
          </a:blip>
          <a:srcRect b="6620" l="0" r="0" t="0"/>
          <a:stretch/>
        </p:blipFill>
        <p:spPr>
          <a:xfrm>
            <a:off x="4001864" y="1403979"/>
            <a:ext cx="3918761" cy="24892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4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681" name="Google Shape;681;p47"/>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Special thanks to all the people who made and released these awesome resources for free:</a:t>
            </a:r>
            <a:endParaRPr/>
          </a:p>
          <a:p>
            <a:pPr indent="-317500" lvl="0" marL="457200" rtl="0" algn="l">
              <a:lnSpc>
                <a:spcPct val="115000"/>
              </a:lnSpc>
              <a:spcBef>
                <a:spcPts val="600"/>
              </a:spcBef>
              <a:spcAft>
                <a:spcPts val="0"/>
              </a:spcAft>
              <a:buClr>
                <a:srgbClr val="C6DAEC"/>
              </a:buClr>
              <a:buSzPts val="1400"/>
              <a:buChar char="◇"/>
            </a:pPr>
            <a:r>
              <a:rPr lang="en"/>
              <a:t>Presentation template by </a:t>
            </a:r>
            <a:r>
              <a:rPr lang="en" u="sng">
                <a:hlinkClick r:id="rId3"/>
              </a:rPr>
              <a:t>SlidesCarnival</a:t>
            </a:r>
            <a:endParaRPr/>
          </a:p>
          <a:p>
            <a:pPr indent="-317500" lvl="0" marL="457200" rtl="0" algn="l">
              <a:lnSpc>
                <a:spcPct val="115000"/>
              </a:lnSpc>
              <a:spcBef>
                <a:spcPts val="0"/>
              </a:spcBef>
              <a:spcAft>
                <a:spcPts val="0"/>
              </a:spcAft>
              <a:buClr>
                <a:srgbClr val="C6DAEC"/>
              </a:buClr>
              <a:buSzPts val="1400"/>
              <a:buChar char="◇"/>
            </a:pPr>
            <a:r>
              <a:rPr lang="en"/>
              <a:t>Photographs by </a:t>
            </a:r>
            <a:r>
              <a:rPr lang="en" u="sng">
                <a:hlinkClick r:id="rId4"/>
              </a:rPr>
              <a:t>Unsplash</a:t>
            </a:r>
            <a:endParaRPr/>
          </a:p>
        </p:txBody>
      </p:sp>
      <p:sp>
        <p:nvSpPr>
          <p:cNvPr id="682" name="Google Shape;682;p4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6" name="Shape 686"/>
        <p:cNvGrpSpPr/>
        <p:nvPr/>
      </p:nvGrpSpPr>
      <p:grpSpPr>
        <a:xfrm>
          <a:off x="0" y="0"/>
          <a:ext cx="0" cy="0"/>
          <a:chOff x="0" y="0"/>
          <a:chExt cx="0" cy="0"/>
        </a:xfrm>
      </p:grpSpPr>
      <p:sp>
        <p:nvSpPr>
          <p:cNvPr id="687" name="Google Shape;687;p48"/>
          <p:cNvSpPr txBox="1"/>
          <p:nvPr>
            <p:ph idx="4294967295" type="title"/>
          </p:nvPr>
        </p:nvSpPr>
        <p:spPr>
          <a:xfrm>
            <a:off x="1732700" y="706900"/>
            <a:ext cx="62589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19BBD5"/>
                </a:solidFill>
              </a:rPr>
              <a:t>Presentation design</a:t>
            </a:r>
            <a:endParaRPr>
              <a:solidFill>
                <a:srgbClr val="19BBD5"/>
              </a:solidFill>
            </a:endParaRPr>
          </a:p>
        </p:txBody>
      </p:sp>
      <p:sp>
        <p:nvSpPr>
          <p:cNvPr id="688" name="Google Shape;688;p48"/>
          <p:cNvSpPr txBox="1"/>
          <p:nvPr>
            <p:ph idx="4294967295" type="body"/>
          </p:nvPr>
        </p:nvSpPr>
        <p:spPr>
          <a:xfrm>
            <a:off x="1732700" y="1285875"/>
            <a:ext cx="6954000" cy="258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presentation uses the following typographies and colors:</a:t>
            </a:r>
            <a:endParaRPr/>
          </a:p>
          <a:p>
            <a:pPr indent="-317500" lvl="0" marL="457200" rtl="0" algn="l">
              <a:lnSpc>
                <a:spcPct val="115000"/>
              </a:lnSpc>
              <a:spcBef>
                <a:spcPts val="600"/>
              </a:spcBef>
              <a:spcAft>
                <a:spcPts val="0"/>
              </a:spcAft>
              <a:buSzPts val="1400"/>
              <a:buChar char="◇"/>
            </a:pPr>
            <a:r>
              <a:rPr lang="en"/>
              <a:t>Titles: Nixie One</a:t>
            </a:r>
            <a:endParaRPr/>
          </a:p>
          <a:p>
            <a:pPr indent="-317500" lvl="0" marL="457200" rtl="0" algn="l">
              <a:lnSpc>
                <a:spcPct val="115000"/>
              </a:lnSpc>
              <a:spcBef>
                <a:spcPts val="0"/>
              </a:spcBef>
              <a:spcAft>
                <a:spcPts val="0"/>
              </a:spcAft>
              <a:buSzPts val="1400"/>
              <a:buChar char="◇"/>
            </a:pPr>
            <a:r>
              <a:rPr lang="en"/>
              <a:t>Body copy: Muli</a:t>
            </a:r>
            <a:endParaRPr/>
          </a:p>
          <a:p>
            <a:pPr indent="0" lvl="0" marL="0" rtl="0" algn="l">
              <a:lnSpc>
                <a:spcPct val="115000"/>
              </a:lnSpc>
              <a:spcBef>
                <a:spcPts val="600"/>
              </a:spcBef>
              <a:spcAft>
                <a:spcPts val="0"/>
              </a:spcAft>
              <a:buNone/>
            </a:pPr>
            <a:r>
              <a:rPr lang="en"/>
              <a:t>You can download the fonts on this page:</a:t>
            </a:r>
            <a:endParaRPr/>
          </a:p>
          <a:p>
            <a:pPr indent="0" lvl="0" marL="0" rtl="0" algn="l">
              <a:lnSpc>
                <a:spcPct val="115000"/>
              </a:lnSpc>
              <a:spcBef>
                <a:spcPts val="600"/>
              </a:spcBef>
              <a:spcAft>
                <a:spcPts val="0"/>
              </a:spcAft>
              <a:buNone/>
            </a:pPr>
            <a:r>
              <a:rPr lang="en" u="sng">
                <a:solidFill>
                  <a:srgbClr val="00E1C6"/>
                </a:solidFill>
                <a:hlinkClick r:id="rId3">
                  <a:extLst>
                    <a:ext uri="{A12FA001-AC4F-418D-AE19-62706E023703}">
                      <ahyp:hlinkClr val="tx"/>
                    </a:ext>
                  </a:extLst>
                </a:hlinkClick>
              </a:rPr>
              <a:t>https://www.fontsquirrel.com/fonts/nixie-one</a:t>
            </a:r>
            <a:endParaRPr>
              <a:solidFill>
                <a:srgbClr val="00E1C6"/>
              </a:solidFill>
            </a:endParaRPr>
          </a:p>
          <a:p>
            <a:pPr indent="0" lvl="0" marL="0" rtl="0" algn="l">
              <a:lnSpc>
                <a:spcPct val="115000"/>
              </a:lnSpc>
              <a:spcBef>
                <a:spcPts val="600"/>
              </a:spcBef>
              <a:spcAft>
                <a:spcPts val="0"/>
              </a:spcAft>
              <a:buNone/>
            </a:pPr>
            <a:r>
              <a:rPr lang="en" u="sng">
                <a:solidFill>
                  <a:srgbClr val="00E1C6"/>
                </a:solidFill>
                <a:hlinkClick r:id="rId4">
                  <a:extLst>
                    <a:ext uri="{A12FA001-AC4F-418D-AE19-62706E023703}">
                      <ahyp:hlinkClr val="tx"/>
                    </a:ext>
                  </a:extLst>
                </a:hlinkClick>
              </a:rPr>
              <a:t>https://www.fontsquirrel.com/fonts/muli</a:t>
            </a:r>
            <a:endParaRPr>
              <a:solidFill>
                <a:srgbClr val="00E1C6"/>
              </a:solidFill>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rPr lang="en">
                <a:solidFill>
                  <a:srgbClr val="C6DAEC"/>
                </a:solidFill>
              </a:rPr>
              <a:t>Aquamarina </a:t>
            </a:r>
            <a:r>
              <a:rPr b="1" lang="en">
                <a:solidFill>
                  <a:srgbClr val="00E1C6"/>
                </a:solidFill>
              </a:rPr>
              <a:t>#00e1c6</a:t>
            </a:r>
            <a:r>
              <a:rPr lang="en">
                <a:solidFill>
                  <a:srgbClr val="C6DAEC"/>
                </a:solidFill>
              </a:rPr>
              <a:t>  /  Turquoise </a:t>
            </a:r>
            <a:r>
              <a:rPr b="1" lang="en">
                <a:solidFill>
                  <a:srgbClr val="19BBD5"/>
                </a:solidFill>
              </a:rPr>
              <a:t>#19bbd5</a:t>
            </a:r>
            <a:r>
              <a:rPr lang="en">
                <a:solidFill>
                  <a:srgbClr val="C6DAEC"/>
                </a:solidFill>
              </a:rPr>
              <a:t>  /  Skyblue </a:t>
            </a:r>
            <a:r>
              <a:rPr b="1" lang="en">
                <a:solidFill>
                  <a:srgbClr val="2C9DDE"/>
                </a:solidFill>
              </a:rPr>
              <a:t>#2c9dde</a:t>
            </a:r>
            <a:r>
              <a:rPr lang="en">
                <a:solidFill>
                  <a:srgbClr val="C6DAEC"/>
                </a:solidFill>
              </a:rPr>
              <a:t>  /  </a:t>
            </a:r>
            <a:endParaRPr>
              <a:solidFill>
                <a:srgbClr val="C6DAEC"/>
              </a:solidFill>
            </a:endParaRPr>
          </a:p>
          <a:p>
            <a:pPr indent="0" lvl="0" marL="0" rtl="0" algn="l">
              <a:lnSpc>
                <a:spcPct val="115000"/>
              </a:lnSpc>
              <a:spcBef>
                <a:spcPts val="600"/>
              </a:spcBef>
              <a:spcAft>
                <a:spcPts val="0"/>
              </a:spcAft>
              <a:buNone/>
            </a:pPr>
            <a:r>
              <a:rPr lang="en">
                <a:solidFill>
                  <a:srgbClr val="C6DAEC"/>
                </a:solidFill>
              </a:rPr>
              <a:t>Light gray </a:t>
            </a:r>
            <a:r>
              <a:rPr b="1" lang="en">
                <a:solidFill>
                  <a:srgbClr val="C6DAEC"/>
                </a:solidFill>
              </a:rPr>
              <a:t>#c6daec</a:t>
            </a:r>
            <a:r>
              <a:rPr lang="en">
                <a:solidFill>
                  <a:srgbClr val="C6DAEC"/>
                </a:solidFill>
              </a:rPr>
              <a:t>  /  Dark blue  </a:t>
            </a:r>
            <a:r>
              <a:rPr b="1" lang="en">
                <a:solidFill>
                  <a:srgbClr val="0E293C"/>
                </a:solidFill>
                <a:highlight>
                  <a:srgbClr val="C6DAEC"/>
                </a:highlight>
              </a:rPr>
              <a:t>#0e293c</a:t>
            </a:r>
            <a:endParaRPr>
              <a:solidFill>
                <a:srgbClr val="0E293C"/>
              </a:solidFill>
              <a:highlight>
                <a:srgbClr val="C6DAEC"/>
              </a:highlight>
            </a:endParaRPr>
          </a:p>
        </p:txBody>
      </p:sp>
      <p:sp>
        <p:nvSpPr>
          <p:cNvPr id="689" name="Google Shape;689;p48"/>
          <p:cNvSpPr txBox="1"/>
          <p:nvPr/>
        </p:nvSpPr>
        <p:spPr>
          <a:xfrm>
            <a:off x="1732700" y="4247850"/>
            <a:ext cx="6039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9BBD5"/>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endParaRPr sz="1000">
              <a:solidFill>
                <a:srgbClr val="19BBD5"/>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1000">
              <a:solidFill>
                <a:srgbClr val="19BBD5"/>
              </a:solidFill>
              <a:latin typeface="Muli"/>
              <a:ea typeface="Muli"/>
              <a:cs typeface="Muli"/>
              <a:sym typeface="Muli"/>
            </a:endParaRPr>
          </a:p>
          <a:p>
            <a:pPr indent="0" lvl="0" marL="0" rtl="0" algn="l">
              <a:spcBef>
                <a:spcPts val="0"/>
              </a:spcBef>
              <a:spcAft>
                <a:spcPts val="0"/>
              </a:spcAft>
              <a:buNone/>
            </a:pPr>
            <a:r>
              <a:t/>
            </a:r>
            <a:endParaRPr sz="1000">
              <a:solidFill>
                <a:srgbClr val="19BBD5"/>
              </a:solidFill>
              <a:latin typeface="Muli"/>
              <a:ea typeface="Muli"/>
              <a:cs typeface="Muli"/>
              <a:sym typeface="Muli"/>
            </a:endParaRPr>
          </a:p>
        </p:txBody>
      </p:sp>
      <p:sp>
        <p:nvSpPr>
          <p:cNvPr id="690" name="Google Shape;690;p4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49"/>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696" name="Google Shape;696;p4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7" name="Google Shape;697;p49"/>
          <p:cNvSpPr/>
          <p:nvPr/>
        </p:nvSpPr>
        <p:spPr>
          <a:xfrm>
            <a:off x="6745467" y="2755950"/>
            <a:ext cx="7176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DEC</a:t>
            </a:r>
            <a:endParaRPr sz="1000">
              <a:solidFill>
                <a:schemeClr val="dk1"/>
              </a:solidFill>
              <a:latin typeface="Muli"/>
              <a:ea typeface="Muli"/>
              <a:cs typeface="Muli"/>
              <a:sym typeface="Muli"/>
            </a:endParaRPr>
          </a:p>
        </p:txBody>
      </p:sp>
      <p:sp>
        <p:nvSpPr>
          <p:cNvPr id="698" name="Google Shape;698;p49"/>
          <p:cNvSpPr/>
          <p:nvPr/>
        </p:nvSpPr>
        <p:spPr>
          <a:xfrm>
            <a:off x="6169842" y="2755950"/>
            <a:ext cx="7176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NOV</a:t>
            </a:r>
            <a:endParaRPr sz="1000">
              <a:solidFill>
                <a:schemeClr val="dk1"/>
              </a:solidFill>
              <a:latin typeface="Muli"/>
              <a:ea typeface="Muli"/>
              <a:cs typeface="Muli"/>
              <a:sym typeface="Muli"/>
            </a:endParaRPr>
          </a:p>
        </p:txBody>
      </p:sp>
      <p:sp>
        <p:nvSpPr>
          <p:cNvPr id="699" name="Google Shape;699;p49"/>
          <p:cNvSpPr/>
          <p:nvPr/>
        </p:nvSpPr>
        <p:spPr>
          <a:xfrm>
            <a:off x="5594218" y="2755950"/>
            <a:ext cx="7176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OCT</a:t>
            </a:r>
            <a:endParaRPr sz="1000">
              <a:solidFill>
                <a:schemeClr val="dk1"/>
              </a:solidFill>
              <a:latin typeface="Muli"/>
              <a:ea typeface="Muli"/>
              <a:cs typeface="Muli"/>
              <a:sym typeface="Muli"/>
            </a:endParaRPr>
          </a:p>
        </p:txBody>
      </p:sp>
      <p:sp>
        <p:nvSpPr>
          <p:cNvPr id="700" name="Google Shape;700;p49"/>
          <p:cNvSpPr/>
          <p:nvPr/>
        </p:nvSpPr>
        <p:spPr>
          <a:xfrm>
            <a:off x="5018593" y="2755950"/>
            <a:ext cx="7176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SEP</a:t>
            </a:r>
            <a:endParaRPr sz="1000">
              <a:solidFill>
                <a:schemeClr val="dk1"/>
              </a:solidFill>
              <a:latin typeface="Muli"/>
              <a:ea typeface="Muli"/>
              <a:cs typeface="Muli"/>
              <a:sym typeface="Muli"/>
            </a:endParaRPr>
          </a:p>
        </p:txBody>
      </p:sp>
      <p:sp>
        <p:nvSpPr>
          <p:cNvPr id="701" name="Google Shape;701;p49"/>
          <p:cNvSpPr/>
          <p:nvPr/>
        </p:nvSpPr>
        <p:spPr>
          <a:xfrm>
            <a:off x="4442969" y="2755950"/>
            <a:ext cx="7176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AUG</a:t>
            </a:r>
            <a:endParaRPr sz="1000">
              <a:solidFill>
                <a:schemeClr val="dk1"/>
              </a:solidFill>
              <a:latin typeface="Muli"/>
              <a:ea typeface="Muli"/>
              <a:cs typeface="Muli"/>
              <a:sym typeface="Muli"/>
            </a:endParaRPr>
          </a:p>
        </p:txBody>
      </p:sp>
      <p:sp>
        <p:nvSpPr>
          <p:cNvPr id="702" name="Google Shape;702;p49"/>
          <p:cNvSpPr/>
          <p:nvPr/>
        </p:nvSpPr>
        <p:spPr>
          <a:xfrm>
            <a:off x="3867344" y="2755950"/>
            <a:ext cx="7176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JUL</a:t>
            </a:r>
            <a:endParaRPr sz="1000">
              <a:solidFill>
                <a:schemeClr val="dk1"/>
              </a:solidFill>
              <a:latin typeface="Muli"/>
              <a:ea typeface="Muli"/>
              <a:cs typeface="Muli"/>
              <a:sym typeface="Muli"/>
            </a:endParaRPr>
          </a:p>
        </p:txBody>
      </p:sp>
      <p:sp>
        <p:nvSpPr>
          <p:cNvPr id="703" name="Google Shape;703;p49"/>
          <p:cNvSpPr/>
          <p:nvPr/>
        </p:nvSpPr>
        <p:spPr>
          <a:xfrm>
            <a:off x="3291720" y="2755950"/>
            <a:ext cx="7176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JUN</a:t>
            </a:r>
            <a:endParaRPr sz="1000">
              <a:solidFill>
                <a:schemeClr val="dk1"/>
              </a:solidFill>
              <a:latin typeface="Muli"/>
              <a:ea typeface="Muli"/>
              <a:cs typeface="Muli"/>
              <a:sym typeface="Muli"/>
            </a:endParaRPr>
          </a:p>
        </p:txBody>
      </p:sp>
      <p:sp>
        <p:nvSpPr>
          <p:cNvPr id="704" name="Google Shape;704;p49"/>
          <p:cNvSpPr/>
          <p:nvPr/>
        </p:nvSpPr>
        <p:spPr>
          <a:xfrm>
            <a:off x="2716095" y="2755950"/>
            <a:ext cx="7176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MAY</a:t>
            </a:r>
            <a:endParaRPr sz="1000">
              <a:solidFill>
                <a:schemeClr val="dk1"/>
              </a:solidFill>
              <a:latin typeface="Muli"/>
              <a:ea typeface="Muli"/>
              <a:cs typeface="Muli"/>
              <a:sym typeface="Muli"/>
            </a:endParaRPr>
          </a:p>
        </p:txBody>
      </p:sp>
      <p:sp>
        <p:nvSpPr>
          <p:cNvPr id="705" name="Google Shape;705;p49"/>
          <p:cNvSpPr/>
          <p:nvPr/>
        </p:nvSpPr>
        <p:spPr>
          <a:xfrm>
            <a:off x="2140471" y="2755950"/>
            <a:ext cx="7176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APR</a:t>
            </a:r>
            <a:endParaRPr sz="1000">
              <a:solidFill>
                <a:schemeClr val="dk1"/>
              </a:solidFill>
              <a:latin typeface="Muli"/>
              <a:ea typeface="Muli"/>
              <a:cs typeface="Muli"/>
              <a:sym typeface="Muli"/>
            </a:endParaRPr>
          </a:p>
        </p:txBody>
      </p:sp>
      <p:sp>
        <p:nvSpPr>
          <p:cNvPr id="706" name="Google Shape;706;p49"/>
          <p:cNvSpPr/>
          <p:nvPr/>
        </p:nvSpPr>
        <p:spPr>
          <a:xfrm>
            <a:off x="1564846" y="2755950"/>
            <a:ext cx="7176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MAR</a:t>
            </a:r>
            <a:endParaRPr sz="1000">
              <a:solidFill>
                <a:schemeClr val="dk1"/>
              </a:solidFill>
              <a:latin typeface="Muli"/>
              <a:ea typeface="Muli"/>
              <a:cs typeface="Muli"/>
              <a:sym typeface="Muli"/>
            </a:endParaRPr>
          </a:p>
        </p:txBody>
      </p:sp>
      <p:sp>
        <p:nvSpPr>
          <p:cNvPr id="707" name="Google Shape;707;p49"/>
          <p:cNvSpPr/>
          <p:nvPr/>
        </p:nvSpPr>
        <p:spPr>
          <a:xfrm>
            <a:off x="989222" y="2755950"/>
            <a:ext cx="7176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FEB</a:t>
            </a:r>
            <a:endParaRPr sz="1000">
              <a:solidFill>
                <a:schemeClr val="dk1"/>
              </a:solidFill>
              <a:latin typeface="Muli"/>
              <a:ea typeface="Muli"/>
              <a:cs typeface="Muli"/>
              <a:sym typeface="Muli"/>
            </a:endParaRPr>
          </a:p>
        </p:txBody>
      </p:sp>
      <p:sp>
        <p:nvSpPr>
          <p:cNvPr id="708" name="Google Shape;708;p49"/>
          <p:cNvSpPr/>
          <p:nvPr/>
        </p:nvSpPr>
        <p:spPr>
          <a:xfrm>
            <a:off x="413597" y="2755950"/>
            <a:ext cx="7176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JAN</a:t>
            </a:r>
            <a:endParaRPr sz="1000">
              <a:solidFill>
                <a:schemeClr val="dk1"/>
              </a:solidFill>
              <a:latin typeface="Muli"/>
              <a:ea typeface="Muli"/>
              <a:cs typeface="Muli"/>
              <a:sym typeface="Muli"/>
            </a:endParaRPr>
          </a:p>
        </p:txBody>
      </p:sp>
      <p:sp>
        <p:nvSpPr>
          <p:cNvPr id="709" name="Google Shape;709;p49"/>
          <p:cNvSpPr/>
          <p:nvPr/>
        </p:nvSpPr>
        <p:spPr>
          <a:xfrm>
            <a:off x="0" y="2755950"/>
            <a:ext cx="5556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710" name="Google Shape;710;p49"/>
          <p:cNvCxnSpPr/>
          <p:nvPr/>
        </p:nvCxnSpPr>
        <p:spPr>
          <a:xfrm rot="10800000">
            <a:off x="670537"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11" name="Google Shape;711;p49"/>
          <p:cNvSpPr txBox="1"/>
          <p:nvPr/>
        </p:nvSpPr>
        <p:spPr>
          <a:xfrm>
            <a:off x="634763"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712" name="Google Shape;712;p49"/>
          <p:cNvCxnSpPr/>
          <p:nvPr/>
        </p:nvCxnSpPr>
        <p:spPr>
          <a:xfrm rot="10800000">
            <a:off x="1822716"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13" name="Google Shape;713;p49"/>
          <p:cNvSpPr txBox="1"/>
          <p:nvPr/>
        </p:nvSpPr>
        <p:spPr>
          <a:xfrm>
            <a:off x="1788257"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cxnSp>
        <p:nvCxnSpPr>
          <p:cNvPr id="714" name="Google Shape;714;p49"/>
          <p:cNvCxnSpPr/>
          <p:nvPr/>
        </p:nvCxnSpPr>
        <p:spPr>
          <a:xfrm rot="10800000">
            <a:off x="2974895"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15" name="Google Shape;715;p49"/>
          <p:cNvSpPr txBox="1"/>
          <p:nvPr/>
        </p:nvSpPr>
        <p:spPr>
          <a:xfrm>
            <a:off x="2941750"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cxnSp>
        <p:nvCxnSpPr>
          <p:cNvPr id="716" name="Google Shape;716;p49"/>
          <p:cNvCxnSpPr/>
          <p:nvPr/>
        </p:nvCxnSpPr>
        <p:spPr>
          <a:xfrm rot="10800000">
            <a:off x="4127075"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17" name="Google Shape;717;p49"/>
          <p:cNvSpPr txBox="1"/>
          <p:nvPr/>
        </p:nvSpPr>
        <p:spPr>
          <a:xfrm>
            <a:off x="4095243"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cxnSp>
        <p:nvCxnSpPr>
          <p:cNvPr id="718" name="Google Shape;718;p49"/>
          <p:cNvCxnSpPr/>
          <p:nvPr/>
        </p:nvCxnSpPr>
        <p:spPr>
          <a:xfrm rot="10800000">
            <a:off x="5279254"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19" name="Google Shape;719;p49"/>
          <p:cNvSpPr txBox="1"/>
          <p:nvPr/>
        </p:nvSpPr>
        <p:spPr>
          <a:xfrm>
            <a:off x="5248737"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cxnSp>
        <p:nvCxnSpPr>
          <p:cNvPr id="720" name="Google Shape;720;p49"/>
          <p:cNvCxnSpPr/>
          <p:nvPr/>
        </p:nvCxnSpPr>
        <p:spPr>
          <a:xfrm rot="10800000">
            <a:off x="643143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721" name="Google Shape;721;p49"/>
          <p:cNvSpPr txBox="1"/>
          <p:nvPr/>
        </p:nvSpPr>
        <p:spPr>
          <a:xfrm>
            <a:off x="6402230" y="1727200"/>
            <a:ext cx="1089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722" name="Google Shape;722;p49"/>
          <p:cNvCxnSpPr/>
          <p:nvPr/>
        </p:nvCxnSpPr>
        <p:spPr>
          <a:xfrm rot="10800000">
            <a:off x="1255475"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23" name="Google Shape;723;p49"/>
          <p:cNvSpPr txBox="1"/>
          <p:nvPr/>
        </p:nvSpPr>
        <p:spPr>
          <a:xfrm>
            <a:off x="1194310" y="3648150"/>
            <a:ext cx="1089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cxnSp>
        <p:nvCxnSpPr>
          <p:cNvPr id="724" name="Google Shape;724;p49"/>
          <p:cNvCxnSpPr/>
          <p:nvPr/>
        </p:nvCxnSpPr>
        <p:spPr>
          <a:xfrm rot="10800000">
            <a:off x="2407654"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25" name="Google Shape;725;p49"/>
          <p:cNvSpPr txBox="1"/>
          <p:nvPr/>
        </p:nvSpPr>
        <p:spPr>
          <a:xfrm>
            <a:off x="2354478" y="3648150"/>
            <a:ext cx="1089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cxnSp>
        <p:nvCxnSpPr>
          <p:cNvPr id="726" name="Google Shape;726;p49"/>
          <p:cNvCxnSpPr/>
          <p:nvPr/>
        </p:nvCxnSpPr>
        <p:spPr>
          <a:xfrm rot="10800000">
            <a:off x="3559833"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27" name="Google Shape;727;p49"/>
          <p:cNvSpPr txBox="1"/>
          <p:nvPr/>
        </p:nvSpPr>
        <p:spPr>
          <a:xfrm>
            <a:off x="3514646" y="3648150"/>
            <a:ext cx="1089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cxnSp>
        <p:nvCxnSpPr>
          <p:cNvPr id="728" name="Google Shape;728;p49"/>
          <p:cNvCxnSpPr/>
          <p:nvPr/>
        </p:nvCxnSpPr>
        <p:spPr>
          <a:xfrm rot="10800000">
            <a:off x="4712013"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29" name="Google Shape;729;p49"/>
          <p:cNvSpPr txBox="1"/>
          <p:nvPr/>
        </p:nvSpPr>
        <p:spPr>
          <a:xfrm>
            <a:off x="4674814" y="3648150"/>
            <a:ext cx="1089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cxnSp>
        <p:nvCxnSpPr>
          <p:cNvPr id="730" name="Google Shape;730;p49"/>
          <p:cNvCxnSpPr/>
          <p:nvPr/>
        </p:nvCxnSpPr>
        <p:spPr>
          <a:xfrm rot="10800000">
            <a:off x="586419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31" name="Google Shape;731;p49"/>
          <p:cNvSpPr txBox="1"/>
          <p:nvPr/>
        </p:nvSpPr>
        <p:spPr>
          <a:xfrm>
            <a:off x="5834982" y="3648150"/>
            <a:ext cx="1089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cxnSp>
        <p:nvCxnSpPr>
          <p:cNvPr id="732" name="Google Shape;732;p49"/>
          <p:cNvCxnSpPr/>
          <p:nvPr/>
        </p:nvCxnSpPr>
        <p:spPr>
          <a:xfrm rot="10800000">
            <a:off x="7016371"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733" name="Google Shape;733;p49"/>
          <p:cNvSpPr txBox="1"/>
          <p:nvPr/>
        </p:nvSpPr>
        <p:spPr>
          <a:xfrm>
            <a:off x="6983418" y="3648150"/>
            <a:ext cx="9024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60" name="Google Shape;360;p14"/>
          <p:cNvPicPr preferRelativeResize="0"/>
          <p:nvPr/>
        </p:nvPicPr>
        <p:blipFill rotWithShape="1">
          <a:blip r:embed="rId3">
            <a:alphaModFix/>
          </a:blip>
          <a:srcRect b="8181" l="0" r="0" t="0"/>
          <a:stretch/>
        </p:blipFill>
        <p:spPr>
          <a:xfrm>
            <a:off x="1298163" y="784887"/>
            <a:ext cx="6547675" cy="3573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7" name="Shape 737"/>
        <p:cNvGrpSpPr/>
        <p:nvPr/>
      </p:nvGrpSpPr>
      <p:grpSpPr>
        <a:xfrm>
          <a:off x="0" y="0"/>
          <a:ext cx="0" cy="0"/>
          <a:chOff x="0" y="0"/>
          <a:chExt cx="0" cy="0"/>
        </a:xfrm>
      </p:grpSpPr>
      <p:sp>
        <p:nvSpPr>
          <p:cNvPr id="738" name="Google Shape;738;p50"/>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739" name="Google Shape;739;p5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40" name="Google Shape;740;p50"/>
          <p:cNvSpPr/>
          <p:nvPr/>
        </p:nvSpPr>
        <p:spPr>
          <a:xfrm>
            <a:off x="0" y="2675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50"/>
          <p:cNvSpPr/>
          <p:nvPr/>
        </p:nvSpPr>
        <p:spPr>
          <a:xfrm>
            <a:off x="0" y="2675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dk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2" name="Google Shape;742;p50"/>
          <p:cNvGrpSpPr/>
          <p:nvPr/>
        </p:nvGrpSpPr>
        <p:grpSpPr>
          <a:xfrm>
            <a:off x="1786339" y="2008201"/>
            <a:ext cx="473400" cy="473400"/>
            <a:chOff x="1786339" y="1703401"/>
            <a:chExt cx="473400" cy="473400"/>
          </a:xfrm>
        </p:grpSpPr>
        <p:sp>
          <p:nvSpPr>
            <p:cNvPr id="743" name="Google Shape;743;p50"/>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44" name="Google Shape;744;p50"/>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1</a:t>
              </a:r>
              <a:endParaRPr sz="600">
                <a:solidFill>
                  <a:schemeClr val="dk1"/>
                </a:solidFill>
                <a:latin typeface="Muli"/>
                <a:ea typeface="Muli"/>
                <a:cs typeface="Muli"/>
                <a:sym typeface="Muli"/>
              </a:endParaRPr>
            </a:p>
          </p:txBody>
        </p:sp>
      </p:grpSp>
      <p:grpSp>
        <p:nvGrpSpPr>
          <p:cNvPr id="745" name="Google Shape;745;p50"/>
          <p:cNvGrpSpPr/>
          <p:nvPr/>
        </p:nvGrpSpPr>
        <p:grpSpPr>
          <a:xfrm>
            <a:off x="3814414" y="2008201"/>
            <a:ext cx="473400" cy="473400"/>
            <a:chOff x="3814414" y="1703401"/>
            <a:chExt cx="473400" cy="473400"/>
          </a:xfrm>
        </p:grpSpPr>
        <p:sp>
          <p:nvSpPr>
            <p:cNvPr id="746" name="Google Shape;746;p50"/>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47" name="Google Shape;747;p50"/>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3</a:t>
              </a:r>
              <a:endParaRPr sz="600">
                <a:solidFill>
                  <a:schemeClr val="dk1"/>
                </a:solidFill>
                <a:latin typeface="Muli"/>
                <a:ea typeface="Muli"/>
                <a:cs typeface="Muli"/>
                <a:sym typeface="Muli"/>
              </a:endParaRPr>
            </a:p>
          </p:txBody>
        </p:sp>
      </p:grpSp>
      <p:grpSp>
        <p:nvGrpSpPr>
          <p:cNvPr id="748" name="Google Shape;748;p50"/>
          <p:cNvGrpSpPr/>
          <p:nvPr/>
        </p:nvGrpSpPr>
        <p:grpSpPr>
          <a:xfrm>
            <a:off x="5842489" y="2008201"/>
            <a:ext cx="473400" cy="473400"/>
            <a:chOff x="5842489" y="1703401"/>
            <a:chExt cx="473400" cy="473400"/>
          </a:xfrm>
        </p:grpSpPr>
        <p:sp>
          <p:nvSpPr>
            <p:cNvPr id="749" name="Google Shape;749;p50"/>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50" name="Google Shape;750;p50"/>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5</a:t>
              </a:r>
              <a:endParaRPr sz="600">
                <a:solidFill>
                  <a:schemeClr val="dk1"/>
                </a:solidFill>
                <a:latin typeface="Muli"/>
                <a:ea typeface="Muli"/>
                <a:cs typeface="Muli"/>
                <a:sym typeface="Muli"/>
              </a:endParaRPr>
            </a:p>
          </p:txBody>
        </p:sp>
      </p:grpSp>
      <p:grpSp>
        <p:nvGrpSpPr>
          <p:cNvPr id="751" name="Google Shape;751;p50"/>
          <p:cNvGrpSpPr/>
          <p:nvPr/>
        </p:nvGrpSpPr>
        <p:grpSpPr>
          <a:xfrm>
            <a:off x="6880814" y="3881100"/>
            <a:ext cx="473400" cy="473400"/>
            <a:chOff x="6880814" y="3576300"/>
            <a:chExt cx="473400" cy="473400"/>
          </a:xfrm>
        </p:grpSpPr>
        <p:sp>
          <p:nvSpPr>
            <p:cNvPr id="752" name="Google Shape;752;p50"/>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53" name="Google Shape;753;p50"/>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6</a:t>
              </a:r>
              <a:endParaRPr sz="600">
                <a:solidFill>
                  <a:schemeClr val="dk1"/>
                </a:solidFill>
                <a:latin typeface="Muli"/>
                <a:ea typeface="Muli"/>
                <a:cs typeface="Muli"/>
                <a:sym typeface="Muli"/>
              </a:endParaRPr>
            </a:p>
          </p:txBody>
        </p:sp>
      </p:grpSp>
      <p:grpSp>
        <p:nvGrpSpPr>
          <p:cNvPr id="754" name="Google Shape;754;p50"/>
          <p:cNvGrpSpPr/>
          <p:nvPr/>
        </p:nvGrpSpPr>
        <p:grpSpPr>
          <a:xfrm>
            <a:off x="4852739" y="3881100"/>
            <a:ext cx="473400" cy="473400"/>
            <a:chOff x="4852739" y="3576300"/>
            <a:chExt cx="473400" cy="473400"/>
          </a:xfrm>
        </p:grpSpPr>
        <p:sp>
          <p:nvSpPr>
            <p:cNvPr id="755" name="Google Shape;755;p50"/>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56" name="Google Shape;756;p50"/>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4</a:t>
              </a:r>
              <a:endParaRPr sz="600">
                <a:solidFill>
                  <a:schemeClr val="dk1"/>
                </a:solidFill>
                <a:latin typeface="Muli"/>
                <a:ea typeface="Muli"/>
                <a:cs typeface="Muli"/>
                <a:sym typeface="Muli"/>
              </a:endParaRPr>
            </a:p>
          </p:txBody>
        </p:sp>
      </p:grpSp>
      <p:grpSp>
        <p:nvGrpSpPr>
          <p:cNvPr id="757" name="Google Shape;757;p50"/>
          <p:cNvGrpSpPr/>
          <p:nvPr/>
        </p:nvGrpSpPr>
        <p:grpSpPr>
          <a:xfrm>
            <a:off x="2824664" y="3881100"/>
            <a:ext cx="473400" cy="473400"/>
            <a:chOff x="2824664" y="3576300"/>
            <a:chExt cx="473400" cy="473400"/>
          </a:xfrm>
        </p:grpSpPr>
        <p:sp>
          <p:nvSpPr>
            <p:cNvPr id="758" name="Google Shape;758;p50"/>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uli"/>
                <a:ea typeface="Muli"/>
                <a:cs typeface="Muli"/>
                <a:sym typeface="Muli"/>
              </a:endParaRPr>
            </a:p>
          </p:txBody>
        </p:sp>
        <p:sp>
          <p:nvSpPr>
            <p:cNvPr id="759" name="Google Shape;759;p50"/>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Muli"/>
                  <a:ea typeface="Muli"/>
                  <a:cs typeface="Muli"/>
                  <a:sym typeface="Muli"/>
                </a:rPr>
                <a:t>2</a:t>
              </a:r>
              <a:endParaRPr sz="600">
                <a:solidFill>
                  <a:schemeClr val="dk1"/>
                </a:solidFill>
                <a:latin typeface="Muli"/>
                <a:ea typeface="Muli"/>
                <a:cs typeface="Muli"/>
                <a:sym typeface="Muli"/>
              </a:endParaRPr>
            </a:p>
          </p:txBody>
        </p:sp>
      </p:grpSp>
      <p:sp>
        <p:nvSpPr>
          <p:cNvPr id="760" name="Google Shape;760;p50"/>
          <p:cNvSpPr txBox="1"/>
          <p:nvPr/>
        </p:nvSpPr>
        <p:spPr>
          <a:xfrm>
            <a:off x="1379850" y="1460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sp>
        <p:nvSpPr>
          <p:cNvPr id="761" name="Google Shape;761;p50"/>
          <p:cNvSpPr txBox="1"/>
          <p:nvPr/>
        </p:nvSpPr>
        <p:spPr>
          <a:xfrm>
            <a:off x="3377205" y="1460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Red is the colour of danger and courage</a:t>
            </a:r>
            <a:endParaRPr sz="900">
              <a:solidFill>
                <a:schemeClr val="dk1"/>
              </a:solidFill>
              <a:latin typeface="Muli"/>
              <a:ea typeface="Muli"/>
              <a:cs typeface="Muli"/>
              <a:sym typeface="Muli"/>
            </a:endParaRPr>
          </a:p>
        </p:txBody>
      </p:sp>
      <p:sp>
        <p:nvSpPr>
          <p:cNvPr id="762" name="Google Shape;762;p50"/>
          <p:cNvSpPr txBox="1"/>
          <p:nvPr/>
        </p:nvSpPr>
        <p:spPr>
          <a:xfrm>
            <a:off x="5436010" y="1460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Black is the color of ebony and of outer space</a:t>
            </a:r>
            <a:endParaRPr sz="900">
              <a:solidFill>
                <a:schemeClr val="dk1"/>
              </a:solidFill>
              <a:latin typeface="Muli"/>
              <a:ea typeface="Muli"/>
              <a:cs typeface="Muli"/>
              <a:sym typeface="Muli"/>
            </a:endParaRPr>
          </a:p>
        </p:txBody>
      </p:sp>
      <p:sp>
        <p:nvSpPr>
          <p:cNvPr id="763" name="Google Shape;763;p50"/>
          <p:cNvSpPr txBox="1"/>
          <p:nvPr/>
        </p:nvSpPr>
        <p:spPr>
          <a:xfrm>
            <a:off x="2418175" y="4368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Yellow is the color of gold, butter and ripe lemons</a:t>
            </a:r>
            <a:endParaRPr sz="900">
              <a:solidFill>
                <a:schemeClr val="dk1"/>
              </a:solidFill>
              <a:latin typeface="Muli"/>
              <a:ea typeface="Muli"/>
              <a:cs typeface="Muli"/>
              <a:sym typeface="Muli"/>
            </a:endParaRPr>
          </a:p>
        </p:txBody>
      </p:sp>
      <p:sp>
        <p:nvSpPr>
          <p:cNvPr id="764" name="Google Shape;764;p50"/>
          <p:cNvSpPr txBox="1"/>
          <p:nvPr/>
        </p:nvSpPr>
        <p:spPr>
          <a:xfrm>
            <a:off x="4446255" y="4368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White is the color of milk and fresh snow</a:t>
            </a:r>
            <a:endParaRPr sz="900">
              <a:solidFill>
                <a:schemeClr val="dk1"/>
              </a:solidFill>
              <a:latin typeface="Muli"/>
              <a:ea typeface="Muli"/>
              <a:cs typeface="Muli"/>
              <a:sym typeface="Muli"/>
            </a:endParaRPr>
          </a:p>
        </p:txBody>
      </p:sp>
      <p:sp>
        <p:nvSpPr>
          <p:cNvPr id="765" name="Google Shape;765;p50"/>
          <p:cNvSpPr txBox="1"/>
          <p:nvPr/>
        </p:nvSpPr>
        <p:spPr>
          <a:xfrm>
            <a:off x="6474335" y="4368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Muli"/>
                <a:ea typeface="Muli"/>
                <a:cs typeface="Muli"/>
                <a:sym typeface="Muli"/>
              </a:rPr>
              <a:t>Blue is the colour of the clear sky and the deep sea</a:t>
            </a:r>
            <a:endParaRPr sz="900">
              <a:solidFill>
                <a:schemeClr val="dk1"/>
              </a:solidFill>
              <a:latin typeface="Muli"/>
              <a:ea typeface="Muli"/>
              <a:cs typeface="Muli"/>
              <a:sym typeface="Mul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p51"/>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a:t>
            </a:r>
            <a:endParaRPr/>
          </a:p>
        </p:txBody>
      </p:sp>
      <p:sp>
        <p:nvSpPr>
          <p:cNvPr id="771" name="Google Shape;771;p5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772" name="Google Shape;772;p51"/>
          <p:cNvGraphicFramePr/>
          <p:nvPr/>
        </p:nvGraphicFramePr>
        <p:xfrm>
          <a:off x="1108900" y="1564481"/>
          <a:ext cx="3000000" cy="3000000"/>
        </p:xfrm>
        <a:graphic>
          <a:graphicData uri="http://schemas.openxmlformats.org/drawingml/2006/table">
            <a:tbl>
              <a:tblPr>
                <a:noFill/>
                <a:tableStyleId>{53998874-7857-45B6-BBC6-CE6C371260A2}</a:tableStyleId>
              </a:tblPr>
              <a:tblGrid>
                <a:gridCol w="948500"/>
                <a:gridCol w="382850"/>
                <a:gridCol w="382850"/>
                <a:gridCol w="382850"/>
                <a:gridCol w="382850"/>
                <a:gridCol w="382850"/>
                <a:gridCol w="382850"/>
                <a:gridCol w="382850"/>
                <a:gridCol w="382850"/>
                <a:gridCol w="382850"/>
                <a:gridCol w="382850"/>
                <a:gridCol w="382850"/>
                <a:gridCol w="382850"/>
                <a:gridCol w="382850"/>
                <a:gridCol w="382850"/>
              </a:tblGrid>
              <a:tr h="319775">
                <a:tc>
                  <a:txBody>
                    <a:bodyPr/>
                    <a:lstStyle/>
                    <a:p>
                      <a:pPr indent="0" lvl="0" marL="0" rtl="0" algn="l">
                        <a:spcBef>
                          <a:spcPts val="0"/>
                        </a:spcBef>
                        <a:spcAft>
                          <a:spcPts val="0"/>
                        </a:spcAft>
                        <a:buNone/>
                      </a:pPr>
                      <a:r>
                        <a:t/>
                      </a:r>
                      <a:endParaRPr sz="800">
                        <a:solidFill>
                          <a:schemeClr val="dk2"/>
                        </a:solidFill>
                        <a:latin typeface="Muli"/>
                        <a:ea typeface="Muli"/>
                        <a:cs typeface="Muli"/>
                        <a:sym typeface="Muli"/>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dk2"/>
                          </a:solidFill>
                          <a:latin typeface="Muli"/>
                          <a:ea typeface="Muli"/>
                          <a:cs typeface="Muli"/>
                          <a:sym typeface="Muli"/>
                        </a:rPr>
                        <a:t>Week 1</a:t>
                      </a:r>
                      <a:endParaRPr b="1"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c gridSpan="7">
                  <a:txBody>
                    <a:bodyPr/>
                    <a:lstStyle/>
                    <a:p>
                      <a:pPr indent="0" lvl="0" marL="0" rtl="0" algn="ctr">
                        <a:spcBef>
                          <a:spcPts val="0"/>
                        </a:spcBef>
                        <a:spcAft>
                          <a:spcPts val="0"/>
                        </a:spcAft>
                        <a:buNone/>
                      </a:pPr>
                      <a:r>
                        <a:rPr b="1" lang="en" sz="800">
                          <a:solidFill>
                            <a:schemeClr val="dk2"/>
                          </a:solidFill>
                          <a:latin typeface="Muli"/>
                          <a:ea typeface="Muli"/>
                          <a:cs typeface="Muli"/>
                          <a:sym typeface="Muli"/>
                        </a:rPr>
                        <a:t>Week 2</a:t>
                      </a:r>
                      <a:endParaRPr b="1"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r>
              <a:tr h="319775">
                <a:tc>
                  <a:txBody>
                    <a:bodyPr/>
                    <a:lstStyle/>
                    <a:p>
                      <a:pPr indent="0" lvl="0" marL="0" rtl="0" algn="l">
                        <a:spcBef>
                          <a:spcPts val="0"/>
                        </a:spcBef>
                        <a:spcAft>
                          <a:spcPts val="0"/>
                        </a:spcAft>
                        <a:buNone/>
                      </a:pPr>
                      <a:r>
                        <a:t/>
                      </a:r>
                      <a:endParaRPr sz="800">
                        <a:solidFill>
                          <a:schemeClr val="dk2"/>
                        </a:solidFill>
                        <a:latin typeface="Muli"/>
                        <a:ea typeface="Muli"/>
                        <a:cs typeface="Muli"/>
                        <a:sym typeface="Muli"/>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2</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3</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4</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5</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6</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7</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8</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9</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10</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11</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12</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13</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2"/>
                          </a:solidFill>
                          <a:latin typeface="Muli"/>
                          <a:ea typeface="Muli"/>
                          <a:cs typeface="Muli"/>
                          <a:sym typeface="Muli"/>
                        </a:rPr>
                        <a:t>14</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Task 1</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2</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3</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4</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5</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6</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7</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2"/>
                          </a:solidFill>
                          <a:latin typeface="Muli"/>
                          <a:ea typeface="Muli"/>
                          <a:cs typeface="Muli"/>
                          <a:sym typeface="Muli"/>
                        </a:rPr>
                        <a:t>Task 8</a:t>
                      </a:r>
                      <a:endParaRPr sz="800">
                        <a:solidFill>
                          <a:schemeClr val="dk2"/>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6" name="Shape 776"/>
        <p:cNvGrpSpPr/>
        <p:nvPr/>
      </p:nvGrpSpPr>
      <p:grpSpPr>
        <a:xfrm>
          <a:off x="0" y="0"/>
          <a:ext cx="0" cy="0"/>
          <a:chOff x="0" y="0"/>
          <a:chExt cx="0" cy="0"/>
        </a:xfrm>
      </p:grpSpPr>
      <p:sp>
        <p:nvSpPr>
          <p:cNvPr id="777" name="Google Shape;777;p52"/>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778" name="Google Shape;778;p5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9" name="Google Shape;779;p52"/>
          <p:cNvSpPr/>
          <p:nvPr/>
        </p:nvSpPr>
        <p:spPr>
          <a:xfrm>
            <a:off x="846400" y="1762650"/>
            <a:ext cx="3657900" cy="13782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Muli"/>
                <a:ea typeface="Muli"/>
                <a:cs typeface="Muli"/>
                <a:sym typeface="Muli"/>
              </a:rPr>
              <a:t>STRENGTHS</a:t>
            </a:r>
            <a:endParaRPr b="1">
              <a:solidFill>
                <a:schemeClr val="dk1"/>
              </a:solidFill>
              <a:latin typeface="Muli"/>
              <a:ea typeface="Muli"/>
              <a:cs typeface="Muli"/>
              <a:sym typeface="Muli"/>
            </a:endParaRPr>
          </a:p>
          <a:p>
            <a:pPr indent="0" lvl="0" marL="0" rtl="0" algn="l">
              <a:spcBef>
                <a:spcPts val="600"/>
              </a:spcBef>
              <a:spcAft>
                <a:spcPts val="600"/>
              </a:spcAft>
              <a:buNone/>
            </a:pPr>
            <a:r>
              <a:rPr lang="en">
                <a:solidFill>
                  <a:schemeClr val="dk1"/>
                </a:solidFill>
                <a:latin typeface="Muli"/>
                <a:ea typeface="Muli"/>
                <a:cs typeface="Muli"/>
                <a:sym typeface="Muli"/>
              </a:rPr>
              <a:t>Blue is the colour of the clear sky and the deep sea</a:t>
            </a:r>
            <a:endParaRPr>
              <a:solidFill>
                <a:schemeClr val="dk1"/>
              </a:solidFill>
              <a:latin typeface="Muli"/>
              <a:ea typeface="Muli"/>
              <a:cs typeface="Muli"/>
              <a:sym typeface="Muli"/>
            </a:endParaRPr>
          </a:p>
        </p:txBody>
      </p:sp>
      <p:sp>
        <p:nvSpPr>
          <p:cNvPr id="780" name="Google Shape;780;p52"/>
          <p:cNvSpPr/>
          <p:nvPr/>
        </p:nvSpPr>
        <p:spPr>
          <a:xfrm>
            <a:off x="4655735" y="1762650"/>
            <a:ext cx="3657900" cy="13782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Muli"/>
                <a:ea typeface="Muli"/>
                <a:cs typeface="Muli"/>
                <a:sym typeface="Muli"/>
              </a:rPr>
              <a:t>WEAKNESSES</a:t>
            </a:r>
            <a:endParaRPr b="1">
              <a:solidFill>
                <a:schemeClr val="dk1"/>
              </a:solidFill>
              <a:latin typeface="Muli"/>
              <a:ea typeface="Muli"/>
              <a:cs typeface="Muli"/>
              <a:sym typeface="Muli"/>
            </a:endParaRPr>
          </a:p>
          <a:p>
            <a:pPr indent="0" lvl="0" marL="0" rtl="0" algn="r">
              <a:spcBef>
                <a:spcPts val="600"/>
              </a:spcBef>
              <a:spcAft>
                <a:spcPts val="600"/>
              </a:spcAft>
              <a:buNone/>
            </a:pPr>
            <a:r>
              <a:rPr lang="en">
                <a:solidFill>
                  <a:schemeClr val="dk1"/>
                </a:solidFill>
                <a:latin typeface="Muli"/>
                <a:ea typeface="Muli"/>
                <a:cs typeface="Muli"/>
                <a:sym typeface="Muli"/>
              </a:rPr>
              <a:t>Yellow is the color of gold, butter and ripe lemons</a:t>
            </a:r>
            <a:endParaRPr>
              <a:solidFill>
                <a:schemeClr val="dk1"/>
              </a:solidFill>
              <a:latin typeface="Muli"/>
              <a:ea typeface="Muli"/>
              <a:cs typeface="Muli"/>
              <a:sym typeface="Muli"/>
            </a:endParaRPr>
          </a:p>
        </p:txBody>
      </p:sp>
      <p:sp>
        <p:nvSpPr>
          <p:cNvPr id="781" name="Google Shape;781;p52"/>
          <p:cNvSpPr/>
          <p:nvPr/>
        </p:nvSpPr>
        <p:spPr>
          <a:xfrm>
            <a:off x="846400" y="3291942"/>
            <a:ext cx="3657900" cy="13782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a:solidFill>
                  <a:schemeClr val="dk1"/>
                </a:solidFill>
                <a:latin typeface="Muli"/>
                <a:ea typeface="Muli"/>
                <a:cs typeface="Muli"/>
                <a:sym typeface="Muli"/>
              </a:rPr>
              <a:t>Black is the color of ebony and of outer space</a:t>
            </a:r>
            <a:endParaRPr>
              <a:solidFill>
                <a:schemeClr val="dk1"/>
              </a:solidFill>
              <a:latin typeface="Muli"/>
              <a:ea typeface="Muli"/>
              <a:cs typeface="Muli"/>
              <a:sym typeface="Muli"/>
            </a:endParaRPr>
          </a:p>
          <a:p>
            <a:pPr indent="0" lvl="0" marL="0" rtl="0" algn="l">
              <a:spcBef>
                <a:spcPts val="600"/>
              </a:spcBef>
              <a:spcAft>
                <a:spcPts val="600"/>
              </a:spcAft>
              <a:buClr>
                <a:schemeClr val="dk1"/>
              </a:buClr>
              <a:buSzPts val="1100"/>
              <a:buFont typeface="Arial"/>
              <a:buNone/>
            </a:pPr>
            <a:r>
              <a:rPr b="1" lang="en">
                <a:solidFill>
                  <a:schemeClr val="dk1"/>
                </a:solidFill>
                <a:latin typeface="Muli"/>
                <a:ea typeface="Muli"/>
                <a:cs typeface="Muli"/>
                <a:sym typeface="Muli"/>
              </a:rPr>
              <a:t>OPPORTUNITIES</a:t>
            </a:r>
            <a:endParaRPr>
              <a:solidFill>
                <a:schemeClr val="dk1"/>
              </a:solidFill>
              <a:latin typeface="Muli"/>
              <a:ea typeface="Muli"/>
              <a:cs typeface="Muli"/>
              <a:sym typeface="Muli"/>
            </a:endParaRPr>
          </a:p>
        </p:txBody>
      </p:sp>
      <p:sp>
        <p:nvSpPr>
          <p:cNvPr id="782" name="Google Shape;782;p52"/>
          <p:cNvSpPr/>
          <p:nvPr/>
        </p:nvSpPr>
        <p:spPr>
          <a:xfrm>
            <a:off x="4655735" y="3291942"/>
            <a:ext cx="3657900" cy="13782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uli"/>
                <a:ea typeface="Muli"/>
                <a:cs typeface="Muli"/>
                <a:sym typeface="Muli"/>
              </a:rPr>
              <a:t>White is the color of milk and fresh snow</a:t>
            </a:r>
            <a:endParaRPr>
              <a:solidFill>
                <a:schemeClr val="dk1"/>
              </a:solidFill>
              <a:latin typeface="Muli"/>
              <a:ea typeface="Muli"/>
              <a:cs typeface="Muli"/>
              <a:sym typeface="Muli"/>
            </a:endParaRPr>
          </a:p>
          <a:p>
            <a:pPr indent="0" lvl="0" marL="0" rtl="0" algn="r">
              <a:spcBef>
                <a:spcPts val="600"/>
              </a:spcBef>
              <a:spcAft>
                <a:spcPts val="600"/>
              </a:spcAft>
              <a:buNone/>
            </a:pPr>
            <a:r>
              <a:rPr b="1" lang="en">
                <a:solidFill>
                  <a:schemeClr val="dk1"/>
                </a:solidFill>
                <a:latin typeface="Muli"/>
                <a:ea typeface="Muli"/>
                <a:cs typeface="Muli"/>
                <a:sym typeface="Muli"/>
              </a:rPr>
              <a:t>THREATS</a:t>
            </a:r>
            <a:endParaRPr>
              <a:solidFill>
                <a:schemeClr val="dk1"/>
              </a:solidFill>
              <a:latin typeface="Muli"/>
              <a:ea typeface="Muli"/>
              <a:cs typeface="Muli"/>
              <a:sym typeface="Muli"/>
            </a:endParaRPr>
          </a:p>
        </p:txBody>
      </p:sp>
      <p:sp>
        <p:nvSpPr>
          <p:cNvPr id="783" name="Google Shape;783;p52"/>
          <p:cNvSpPr/>
          <p:nvPr/>
        </p:nvSpPr>
        <p:spPr>
          <a:xfrm>
            <a:off x="3454355" y="2088762"/>
            <a:ext cx="2102100" cy="2102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rot="5400000">
            <a:off x="3605829" y="2088762"/>
            <a:ext cx="2102100" cy="2102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rot="10800000">
            <a:off x="3605829" y="2241436"/>
            <a:ext cx="2102100" cy="21021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rot="-5400000">
            <a:off x="3454355" y="2241436"/>
            <a:ext cx="2102100" cy="2102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3938294" y="2527233"/>
            <a:ext cx="279296" cy="386712"/>
          </a:xfrm>
          <a:prstGeom prst="rect">
            <a:avLst/>
          </a:prstGeom>
        </p:spPr>
        <p:txBody>
          <a:bodyPr>
            <a:prstTxWarp prst="textPlain"/>
          </a:bodyPr>
          <a:lstStyle/>
          <a:p>
            <a:pPr lvl="0" algn="ctr"/>
            <a:r>
              <a:rPr b="0" i="0">
                <a:ln>
                  <a:noFill/>
                </a:ln>
                <a:solidFill>
                  <a:schemeClr val="dk1"/>
                </a:solidFill>
                <a:latin typeface="Nixie One"/>
              </a:rPr>
              <a:t>S</a:t>
            </a:r>
          </a:p>
        </p:txBody>
      </p:sp>
      <p:sp>
        <p:nvSpPr>
          <p:cNvPr id="788" name="Google Shape;788;p52"/>
          <p:cNvSpPr/>
          <p:nvPr/>
        </p:nvSpPr>
        <p:spPr>
          <a:xfrm>
            <a:off x="4821530" y="2533946"/>
            <a:ext cx="554832" cy="381341"/>
          </a:xfrm>
          <a:prstGeom prst="rect">
            <a:avLst/>
          </a:prstGeom>
        </p:spPr>
        <p:txBody>
          <a:bodyPr>
            <a:prstTxWarp prst="textPlain"/>
          </a:bodyPr>
          <a:lstStyle/>
          <a:p>
            <a:pPr lvl="0" algn="ctr"/>
            <a:r>
              <a:rPr b="0" i="0">
                <a:ln>
                  <a:noFill/>
                </a:ln>
                <a:solidFill>
                  <a:schemeClr val="dk1"/>
                </a:solidFill>
                <a:latin typeface="Nixie One"/>
              </a:rPr>
              <a:t>W</a:t>
            </a:r>
          </a:p>
        </p:txBody>
      </p:sp>
      <p:sp>
        <p:nvSpPr>
          <p:cNvPr id="789" name="Google Shape;789;p52"/>
          <p:cNvSpPr/>
          <p:nvPr/>
        </p:nvSpPr>
        <p:spPr>
          <a:xfrm>
            <a:off x="3908216" y="3489399"/>
            <a:ext cx="359862" cy="386712"/>
          </a:xfrm>
          <a:prstGeom prst="rect">
            <a:avLst/>
          </a:prstGeom>
        </p:spPr>
        <p:txBody>
          <a:bodyPr>
            <a:prstTxWarp prst="textPlain"/>
          </a:bodyPr>
          <a:lstStyle/>
          <a:p>
            <a:pPr lvl="0" algn="ctr"/>
            <a:r>
              <a:rPr b="0" i="0">
                <a:ln>
                  <a:noFill/>
                </a:ln>
                <a:solidFill>
                  <a:schemeClr val="dk1"/>
                </a:solidFill>
                <a:latin typeface="Nixie One"/>
              </a:rPr>
              <a:t>O</a:t>
            </a:r>
          </a:p>
        </p:txBody>
      </p:sp>
      <p:sp>
        <p:nvSpPr>
          <p:cNvPr id="790" name="Google Shape;790;p52"/>
          <p:cNvSpPr/>
          <p:nvPr/>
        </p:nvSpPr>
        <p:spPr>
          <a:xfrm>
            <a:off x="4920895" y="3496112"/>
            <a:ext cx="306151" cy="375970"/>
          </a:xfrm>
          <a:prstGeom prst="rect">
            <a:avLst/>
          </a:prstGeom>
        </p:spPr>
        <p:txBody>
          <a:bodyPr>
            <a:prstTxWarp prst="textPlain"/>
          </a:bodyPr>
          <a:lstStyle/>
          <a:p>
            <a:pPr lvl="0" algn="ctr"/>
            <a:r>
              <a:rPr b="0" i="0">
                <a:ln>
                  <a:noFill/>
                </a:ln>
                <a:solidFill>
                  <a:schemeClr val="dk1"/>
                </a:solidFill>
                <a:latin typeface="Nixie One"/>
              </a:rPr>
              <a:t>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53"/>
          <p:cNvSpPr txBox="1"/>
          <p:nvPr>
            <p:ph idx="4294967295" type="title"/>
          </p:nvPr>
        </p:nvSpPr>
        <p:spPr>
          <a:xfrm>
            <a:off x="262200" y="0"/>
            <a:ext cx="86196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Business Model Canvas</a:t>
            </a:r>
            <a:endParaRPr sz="1200"/>
          </a:p>
        </p:txBody>
      </p:sp>
      <p:sp>
        <p:nvSpPr>
          <p:cNvPr id="796" name="Google Shape;796;p5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97" name="Google Shape;797;p53"/>
          <p:cNvSpPr txBox="1"/>
          <p:nvPr/>
        </p:nvSpPr>
        <p:spPr>
          <a:xfrm>
            <a:off x="1986120" y="467025"/>
            <a:ext cx="1723800" cy="15945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Key Activities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800">
              <a:solidFill>
                <a:schemeClr val="dk2"/>
              </a:solidFill>
              <a:latin typeface="Muli"/>
              <a:ea typeface="Muli"/>
              <a:cs typeface="Muli"/>
              <a:sym typeface="Muli"/>
            </a:endParaRPr>
          </a:p>
        </p:txBody>
      </p:sp>
      <p:sp>
        <p:nvSpPr>
          <p:cNvPr id="798" name="Google Shape;798;p53"/>
          <p:cNvSpPr txBox="1"/>
          <p:nvPr/>
        </p:nvSpPr>
        <p:spPr>
          <a:xfrm>
            <a:off x="1986120" y="2061694"/>
            <a:ext cx="1723800" cy="15945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Key Resources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799" name="Google Shape;799;p53"/>
          <p:cNvSpPr txBox="1"/>
          <p:nvPr/>
        </p:nvSpPr>
        <p:spPr>
          <a:xfrm>
            <a:off x="3710040" y="467025"/>
            <a:ext cx="1723800" cy="31893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Value Propositions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0" name="Google Shape;800;p53"/>
          <p:cNvSpPr txBox="1"/>
          <p:nvPr/>
        </p:nvSpPr>
        <p:spPr>
          <a:xfrm>
            <a:off x="5433959" y="467025"/>
            <a:ext cx="1723800" cy="15945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Customer Relationships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1" name="Google Shape;801;p53"/>
          <p:cNvSpPr txBox="1"/>
          <p:nvPr/>
        </p:nvSpPr>
        <p:spPr>
          <a:xfrm>
            <a:off x="5433959" y="2061694"/>
            <a:ext cx="1723800" cy="15945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Channels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2" name="Google Shape;802;p53"/>
          <p:cNvSpPr txBox="1"/>
          <p:nvPr/>
        </p:nvSpPr>
        <p:spPr>
          <a:xfrm>
            <a:off x="7157879" y="467025"/>
            <a:ext cx="1723800" cy="31893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Customer Segments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3" name="Google Shape;803;p53"/>
          <p:cNvSpPr txBox="1"/>
          <p:nvPr/>
        </p:nvSpPr>
        <p:spPr>
          <a:xfrm>
            <a:off x="262200" y="467025"/>
            <a:ext cx="1723800" cy="31893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Key Partners</a:t>
            </a:r>
            <a:endParaRPr b="1" sz="900">
              <a:solidFill>
                <a:schemeClr val="dk1"/>
              </a:solidFill>
              <a:latin typeface="Muli"/>
              <a:ea typeface="Muli"/>
              <a:cs typeface="Muli"/>
              <a:sym typeface="Muli"/>
            </a:endParaRPr>
          </a:p>
          <a:p>
            <a:pPr indent="0" lvl="0" marL="0" rtl="0" algn="l">
              <a:spcBef>
                <a:spcPts val="400"/>
              </a:spcBef>
              <a:spcAft>
                <a:spcPts val="400"/>
              </a:spcAft>
              <a:buNone/>
            </a:pPr>
            <a:r>
              <a:rPr lang="en" sz="800">
                <a:solidFill>
                  <a:schemeClr val="dk2"/>
                </a:solidFill>
                <a:latin typeface="Muli"/>
                <a:ea typeface="Muli"/>
                <a:cs typeface="Muli"/>
                <a:sym typeface="Muli"/>
              </a:rPr>
              <a:t>Insert your content</a:t>
            </a:r>
            <a:endParaRPr b="1" sz="800">
              <a:solidFill>
                <a:schemeClr val="dk2"/>
              </a:solidFill>
              <a:latin typeface="Muli"/>
              <a:ea typeface="Muli"/>
              <a:cs typeface="Muli"/>
              <a:sym typeface="Muli"/>
            </a:endParaRPr>
          </a:p>
        </p:txBody>
      </p:sp>
      <p:sp>
        <p:nvSpPr>
          <p:cNvPr id="804" name="Google Shape;804;p53"/>
          <p:cNvSpPr txBox="1"/>
          <p:nvPr/>
        </p:nvSpPr>
        <p:spPr>
          <a:xfrm>
            <a:off x="262200" y="3656363"/>
            <a:ext cx="4309800" cy="12351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Cost Structure</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5" name="Google Shape;805;p53"/>
          <p:cNvSpPr txBox="1"/>
          <p:nvPr/>
        </p:nvSpPr>
        <p:spPr>
          <a:xfrm>
            <a:off x="4571999" y="3656363"/>
            <a:ext cx="4309800" cy="12351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uli"/>
                <a:ea typeface="Muli"/>
                <a:cs typeface="Muli"/>
                <a:sym typeface="Muli"/>
              </a:rPr>
              <a:t>Revenue Streams</a:t>
            </a:r>
            <a:endParaRPr b="1" sz="900">
              <a:solidFill>
                <a:schemeClr val="dk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dk2"/>
                </a:solidFill>
                <a:latin typeface="Muli"/>
                <a:ea typeface="Muli"/>
                <a:cs typeface="Muli"/>
                <a:sym typeface="Muli"/>
              </a:rPr>
              <a:t>Insert your content</a:t>
            </a:r>
            <a:endParaRPr b="1" sz="900">
              <a:solidFill>
                <a:schemeClr val="dk1"/>
              </a:solidFill>
              <a:latin typeface="Muli"/>
              <a:ea typeface="Muli"/>
              <a:cs typeface="Muli"/>
              <a:sym typeface="Muli"/>
            </a:endParaRPr>
          </a:p>
        </p:txBody>
      </p:sp>
      <p:sp>
        <p:nvSpPr>
          <p:cNvPr id="806" name="Google Shape;806;p53"/>
          <p:cNvSpPr/>
          <p:nvPr/>
        </p:nvSpPr>
        <p:spPr>
          <a:xfrm>
            <a:off x="4279907" y="3732570"/>
            <a:ext cx="215901" cy="214638"/>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53"/>
          <p:cNvSpPr/>
          <p:nvPr/>
        </p:nvSpPr>
        <p:spPr>
          <a:xfrm>
            <a:off x="6866281" y="543303"/>
            <a:ext cx="215257" cy="193236"/>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53"/>
          <p:cNvSpPr/>
          <p:nvPr/>
        </p:nvSpPr>
        <p:spPr>
          <a:xfrm>
            <a:off x="1702716" y="543215"/>
            <a:ext cx="207088" cy="207075"/>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53"/>
          <p:cNvSpPr/>
          <p:nvPr/>
        </p:nvSpPr>
        <p:spPr>
          <a:xfrm>
            <a:off x="8608585" y="543301"/>
            <a:ext cx="197012" cy="207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810" name="Google Shape;810;p53"/>
          <p:cNvGrpSpPr/>
          <p:nvPr/>
        </p:nvGrpSpPr>
        <p:grpSpPr>
          <a:xfrm>
            <a:off x="8561977" y="3732397"/>
            <a:ext cx="233502" cy="171203"/>
            <a:chOff x="4610450" y="3703750"/>
            <a:chExt cx="453050" cy="332175"/>
          </a:xfrm>
        </p:grpSpPr>
        <p:sp>
          <p:nvSpPr>
            <p:cNvPr id="811" name="Google Shape;811;p53"/>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53"/>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13" name="Google Shape;813;p53"/>
          <p:cNvSpPr/>
          <p:nvPr/>
        </p:nvSpPr>
        <p:spPr>
          <a:xfrm>
            <a:off x="3424268" y="5432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814" name="Google Shape;814;p53"/>
          <p:cNvGrpSpPr/>
          <p:nvPr/>
        </p:nvGrpSpPr>
        <p:grpSpPr>
          <a:xfrm>
            <a:off x="5169556" y="543233"/>
            <a:ext cx="188198" cy="239803"/>
            <a:chOff x="1958100" y="4985350"/>
            <a:chExt cx="365150" cy="465275"/>
          </a:xfrm>
        </p:grpSpPr>
        <p:sp>
          <p:nvSpPr>
            <p:cNvPr id="815" name="Google Shape;815;p53"/>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53"/>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53"/>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18" name="Google Shape;818;p53"/>
          <p:cNvGrpSpPr/>
          <p:nvPr/>
        </p:nvGrpSpPr>
        <p:grpSpPr>
          <a:xfrm>
            <a:off x="3342459" y="2137720"/>
            <a:ext cx="283238" cy="257429"/>
            <a:chOff x="4562200" y="4968250"/>
            <a:chExt cx="549550" cy="499475"/>
          </a:xfrm>
        </p:grpSpPr>
        <p:sp>
          <p:nvSpPr>
            <p:cNvPr id="819" name="Google Shape;819;p53"/>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0" name="Google Shape;820;p53"/>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1" name="Google Shape;821;p53"/>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2" name="Google Shape;822;p53"/>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3" name="Google Shape;823;p53"/>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24" name="Google Shape;824;p53"/>
          <p:cNvGrpSpPr/>
          <p:nvPr/>
        </p:nvGrpSpPr>
        <p:grpSpPr>
          <a:xfrm>
            <a:off x="6790078" y="2139229"/>
            <a:ext cx="278200" cy="266861"/>
            <a:chOff x="5241175" y="4959100"/>
            <a:chExt cx="539775" cy="517775"/>
          </a:xfrm>
        </p:grpSpPr>
        <p:sp>
          <p:nvSpPr>
            <p:cNvPr id="825" name="Google Shape;825;p5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5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7" name="Google Shape;827;p5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8" name="Google Shape;828;p5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9" name="Google Shape;829;p5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0" name="Google Shape;830;p5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4" name="Shape 834"/>
        <p:cNvGrpSpPr/>
        <p:nvPr/>
      </p:nvGrpSpPr>
      <p:grpSpPr>
        <a:xfrm>
          <a:off x="0" y="0"/>
          <a:ext cx="0" cy="0"/>
          <a:chOff x="0" y="0"/>
          <a:chExt cx="0" cy="0"/>
        </a:xfrm>
      </p:grpSpPr>
      <p:sp>
        <p:nvSpPr>
          <p:cNvPr id="835" name="Google Shape;835;p54"/>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Funnel</a:t>
            </a:r>
            <a:endParaRPr/>
          </a:p>
        </p:txBody>
      </p:sp>
      <p:sp>
        <p:nvSpPr>
          <p:cNvPr id="836" name="Google Shape;836;p5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837" name="Google Shape;837;p54"/>
          <p:cNvGrpSpPr/>
          <p:nvPr/>
        </p:nvGrpSpPr>
        <p:grpSpPr>
          <a:xfrm>
            <a:off x="1732697" y="1705894"/>
            <a:ext cx="3282274" cy="2950827"/>
            <a:chOff x="3778727" y="4460423"/>
            <a:chExt cx="720160" cy="647438"/>
          </a:xfrm>
        </p:grpSpPr>
        <p:sp>
          <p:nvSpPr>
            <p:cNvPr id="838" name="Google Shape;838;p54"/>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PURCHASE</a:t>
              </a:r>
              <a:endParaRPr b="1" i="0" sz="1200" u="none" cap="none" strike="noStrike">
                <a:solidFill>
                  <a:schemeClr val="dk1"/>
                </a:solidFill>
                <a:latin typeface="Muli"/>
                <a:ea typeface="Muli"/>
                <a:cs typeface="Muli"/>
                <a:sym typeface="Muli"/>
              </a:endParaRPr>
            </a:p>
          </p:txBody>
        </p:sp>
        <p:sp>
          <p:nvSpPr>
            <p:cNvPr id="839" name="Google Shape;839;p54"/>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LOYALTY</a:t>
              </a:r>
              <a:endParaRPr b="1" i="0" sz="1200" u="none" cap="none" strike="noStrike">
                <a:solidFill>
                  <a:schemeClr val="dk1"/>
                </a:solidFill>
                <a:latin typeface="Muli"/>
                <a:ea typeface="Muli"/>
                <a:cs typeface="Muli"/>
                <a:sym typeface="Muli"/>
              </a:endParaRPr>
            </a:p>
          </p:txBody>
        </p:sp>
        <p:sp>
          <p:nvSpPr>
            <p:cNvPr id="840" name="Google Shape;840;p54"/>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AWARENESS</a:t>
              </a:r>
              <a:endParaRPr b="1" i="0" sz="1200" u="none" cap="none" strike="noStrike">
                <a:solidFill>
                  <a:schemeClr val="dk1"/>
                </a:solidFill>
                <a:latin typeface="Muli"/>
                <a:ea typeface="Muli"/>
                <a:cs typeface="Muli"/>
                <a:sym typeface="Muli"/>
              </a:endParaRPr>
            </a:p>
          </p:txBody>
        </p:sp>
        <p:sp>
          <p:nvSpPr>
            <p:cNvPr id="841" name="Google Shape;841;p54"/>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EVALUATION</a:t>
              </a:r>
              <a:endParaRPr b="1" i="0" sz="1200" u="none" cap="none" strike="noStrike">
                <a:solidFill>
                  <a:schemeClr val="dk1"/>
                </a:solidFill>
                <a:latin typeface="Muli"/>
                <a:ea typeface="Muli"/>
                <a:cs typeface="Muli"/>
                <a:sym typeface="Muli"/>
              </a:endParaRPr>
            </a:p>
          </p:txBody>
        </p:sp>
        <p:sp>
          <p:nvSpPr>
            <p:cNvPr id="842" name="Google Shape;842;p54"/>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DISCOVERY</a:t>
              </a:r>
              <a:endParaRPr b="1" i="0" sz="1200" u="none" cap="none" strike="noStrike">
                <a:solidFill>
                  <a:schemeClr val="dk1"/>
                </a:solidFill>
                <a:latin typeface="Muli"/>
                <a:ea typeface="Muli"/>
                <a:cs typeface="Muli"/>
                <a:sym typeface="Muli"/>
              </a:endParaRPr>
            </a:p>
          </p:txBody>
        </p:sp>
        <p:sp>
          <p:nvSpPr>
            <p:cNvPr id="843" name="Google Shape;843;p54"/>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Muli"/>
                  <a:ea typeface="Muli"/>
                  <a:cs typeface="Muli"/>
                  <a:sym typeface="Muli"/>
                </a:rPr>
                <a:t>INTENT</a:t>
              </a:r>
              <a:endParaRPr b="1" i="0" sz="1200" u="none" cap="none" strike="noStrike">
                <a:solidFill>
                  <a:schemeClr val="dk1"/>
                </a:solidFill>
                <a:latin typeface="Muli"/>
                <a:ea typeface="Muli"/>
                <a:cs typeface="Muli"/>
                <a:sym typeface="Muli"/>
              </a:endParaRPr>
            </a:p>
          </p:txBody>
        </p:sp>
        <p:sp>
          <p:nvSpPr>
            <p:cNvPr id="844" name="Google Shape;844;p54"/>
            <p:cNvSpPr/>
            <p:nvPr/>
          </p:nvSpPr>
          <p:spPr>
            <a:xfrm>
              <a:off x="3778727" y="4460423"/>
              <a:ext cx="719100" cy="792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dk1"/>
                </a:solidFill>
                <a:latin typeface="Muli"/>
                <a:ea typeface="Muli"/>
                <a:cs typeface="Muli"/>
                <a:sym typeface="Muli"/>
              </a:endParaRPr>
            </a:p>
          </p:txBody>
        </p:sp>
      </p:grpSp>
      <p:cxnSp>
        <p:nvCxnSpPr>
          <p:cNvPr id="845" name="Google Shape;845;p54"/>
          <p:cNvCxnSpPr/>
          <p:nvPr/>
        </p:nvCxnSpPr>
        <p:spPr>
          <a:xfrm>
            <a:off x="4942415" y="2194574"/>
            <a:ext cx="961500" cy="0"/>
          </a:xfrm>
          <a:prstGeom prst="straightConnector1">
            <a:avLst/>
          </a:prstGeom>
          <a:noFill/>
          <a:ln cap="flat" cmpd="sng" w="9525">
            <a:solidFill>
              <a:schemeClr val="accent1"/>
            </a:solidFill>
            <a:prstDash val="solid"/>
            <a:round/>
            <a:headEnd len="med" w="med" type="oval"/>
            <a:tailEnd len="med" w="med" type="oval"/>
          </a:ln>
        </p:spPr>
      </p:cxnSp>
      <p:sp>
        <p:nvSpPr>
          <p:cNvPr id="846" name="Google Shape;846;p54"/>
          <p:cNvSpPr txBox="1"/>
          <p:nvPr/>
        </p:nvSpPr>
        <p:spPr>
          <a:xfrm>
            <a:off x="5959885" y="2038064"/>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847" name="Google Shape;847;p54"/>
          <p:cNvCxnSpPr/>
          <p:nvPr/>
        </p:nvCxnSpPr>
        <p:spPr>
          <a:xfrm>
            <a:off x="4800801" y="2632695"/>
            <a:ext cx="1103100" cy="0"/>
          </a:xfrm>
          <a:prstGeom prst="straightConnector1">
            <a:avLst/>
          </a:prstGeom>
          <a:noFill/>
          <a:ln cap="flat" cmpd="sng" w="9525">
            <a:solidFill>
              <a:schemeClr val="accent2"/>
            </a:solidFill>
            <a:prstDash val="solid"/>
            <a:round/>
            <a:headEnd len="med" w="med" type="oval"/>
            <a:tailEnd len="med" w="med" type="oval"/>
          </a:ln>
        </p:spPr>
      </p:cxnSp>
      <p:sp>
        <p:nvSpPr>
          <p:cNvPr id="848" name="Google Shape;848;p54"/>
          <p:cNvSpPr txBox="1"/>
          <p:nvPr/>
        </p:nvSpPr>
        <p:spPr>
          <a:xfrm>
            <a:off x="5959885" y="2476177"/>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849" name="Google Shape;849;p54"/>
          <p:cNvCxnSpPr/>
          <p:nvPr/>
        </p:nvCxnSpPr>
        <p:spPr>
          <a:xfrm>
            <a:off x="4599559" y="3070816"/>
            <a:ext cx="1304100" cy="0"/>
          </a:xfrm>
          <a:prstGeom prst="straightConnector1">
            <a:avLst/>
          </a:prstGeom>
          <a:noFill/>
          <a:ln cap="flat" cmpd="sng" w="9525">
            <a:solidFill>
              <a:schemeClr val="accent3"/>
            </a:solidFill>
            <a:prstDash val="solid"/>
            <a:round/>
            <a:headEnd len="med" w="med" type="oval"/>
            <a:tailEnd len="med" w="med" type="oval"/>
          </a:ln>
        </p:spPr>
      </p:cxnSp>
      <p:sp>
        <p:nvSpPr>
          <p:cNvPr id="850" name="Google Shape;850;p54"/>
          <p:cNvSpPr txBox="1"/>
          <p:nvPr/>
        </p:nvSpPr>
        <p:spPr>
          <a:xfrm>
            <a:off x="5959885" y="2914289"/>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851" name="Google Shape;851;p54"/>
          <p:cNvCxnSpPr/>
          <p:nvPr/>
        </p:nvCxnSpPr>
        <p:spPr>
          <a:xfrm>
            <a:off x="4428130" y="3508915"/>
            <a:ext cx="1475700" cy="0"/>
          </a:xfrm>
          <a:prstGeom prst="straightConnector1">
            <a:avLst/>
          </a:prstGeom>
          <a:noFill/>
          <a:ln cap="flat" cmpd="sng" w="9525">
            <a:solidFill>
              <a:schemeClr val="accent4"/>
            </a:solidFill>
            <a:prstDash val="solid"/>
            <a:round/>
            <a:headEnd len="med" w="med" type="oval"/>
            <a:tailEnd len="med" w="med" type="oval"/>
          </a:ln>
        </p:spPr>
      </p:cxnSp>
      <p:sp>
        <p:nvSpPr>
          <p:cNvPr id="852" name="Google Shape;852;p54"/>
          <p:cNvSpPr txBox="1"/>
          <p:nvPr/>
        </p:nvSpPr>
        <p:spPr>
          <a:xfrm>
            <a:off x="5959885" y="3352401"/>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853" name="Google Shape;853;p54"/>
          <p:cNvCxnSpPr/>
          <p:nvPr/>
        </p:nvCxnSpPr>
        <p:spPr>
          <a:xfrm>
            <a:off x="4241784" y="3947036"/>
            <a:ext cx="1662000" cy="0"/>
          </a:xfrm>
          <a:prstGeom prst="straightConnector1">
            <a:avLst/>
          </a:prstGeom>
          <a:noFill/>
          <a:ln cap="flat" cmpd="sng" w="9525">
            <a:solidFill>
              <a:schemeClr val="accent5"/>
            </a:solidFill>
            <a:prstDash val="solid"/>
            <a:round/>
            <a:headEnd len="med" w="med" type="oval"/>
            <a:tailEnd len="med" w="med" type="oval"/>
          </a:ln>
        </p:spPr>
      </p:cxnSp>
      <p:sp>
        <p:nvSpPr>
          <p:cNvPr id="854" name="Google Shape;854;p54"/>
          <p:cNvSpPr txBox="1"/>
          <p:nvPr/>
        </p:nvSpPr>
        <p:spPr>
          <a:xfrm>
            <a:off x="5959885" y="3790513"/>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cxnSp>
        <p:nvCxnSpPr>
          <p:cNvPr id="855" name="Google Shape;855;p54"/>
          <p:cNvCxnSpPr/>
          <p:nvPr/>
        </p:nvCxnSpPr>
        <p:spPr>
          <a:xfrm>
            <a:off x="4048000" y="4385135"/>
            <a:ext cx="1848000" cy="0"/>
          </a:xfrm>
          <a:prstGeom prst="straightConnector1">
            <a:avLst/>
          </a:prstGeom>
          <a:noFill/>
          <a:ln cap="flat" cmpd="sng" w="9525">
            <a:solidFill>
              <a:schemeClr val="accent6"/>
            </a:solidFill>
            <a:prstDash val="solid"/>
            <a:round/>
            <a:headEnd len="med" w="med" type="oval"/>
            <a:tailEnd len="med" w="med" type="oval"/>
          </a:ln>
        </p:spPr>
      </p:cxnSp>
      <p:sp>
        <p:nvSpPr>
          <p:cNvPr id="856" name="Google Shape;856;p54"/>
          <p:cNvSpPr txBox="1"/>
          <p:nvPr/>
        </p:nvSpPr>
        <p:spPr>
          <a:xfrm>
            <a:off x="5959885" y="4228625"/>
            <a:ext cx="2535000" cy="3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Muli"/>
                <a:ea typeface="Muli"/>
                <a:cs typeface="Muli"/>
                <a:sym typeface="Muli"/>
              </a:rPr>
              <a:t>Insert your content</a:t>
            </a:r>
            <a:endParaRPr sz="1000">
              <a:solidFill>
                <a:schemeClr val="dk1"/>
              </a:solidFill>
              <a:latin typeface="Muli"/>
              <a:ea typeface="Muli"/>
              <a:cs typeface="Muli"/>
              <a:sym typeface="Mul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0" name="Shape 860"/>
        <p:cNvGrpSpPr/>
        <p:nvPr/>
      </p:nvGrpSpPr>
      <p:grpSpPr>
        <a:xfrm>
          <a:off x="0" y="0"/>
          <a:ext cx="0" cy="0"/>
          <a:chOff x="0" y="0"/>
          <a:chExt cx="0" cy="0"/>
        </a:xfrm>
      </p:grpSpPr>
      <p:sp>
        <p:nvSpPr>
          <p:cNvPr id="861" name="Google Shape;861;p55"/>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Presentation</a:t>
            </a:r>
            <a:endParaRPr/>
          </a:p>
        </p:txBody>
      </p:sp>
      <p:sp>
        <p:nvSpPr>
          <p:cNvPr id="862" name="Google Shape;862;p5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63" name="Google Shape;863;p55"/>
          <p:cNvPicPr preferRelativeResize="0"/>
          <p:nvPr/>
        </p:nvPicPr>
        <p:blipFill rotWithShape="1">
          <a:blip r:embed="rId3">
            <a:alphaModFix/>
          </a:blip>
          <a:srcRect b="9812" l="19633" r="0" t="9820"/>
          <a:stretch/>
        </p:blipFill>
        <p:spPr>
          <a:xfrm>
            <a:off x="1178475" y="1862275"/>
            <a:ext cx="1359600" cy="1359600"/>
          </a:xfrm>
          <a:prstGeom prst="ellipse">
            <a:avLst/>
          </a:prstGeom>
          <a:noFill/>
          <a:ln>
            <a:noFill/>
          </a:ln>
        </p:spPr>
      </p:pic>
      <p:sp>
        <p:nvSpPr>
          <p:cNvPr id="864" name="Google Shape;864;p55"/>
          <p:cNvSpPr txBox="1"/>
          <p:nvPr/>
        </p:nvSpPr>
        <p:spPr>
          <a:xfrm>
            <a:off x="1183063" y="3340529"/>
            <a:ext cx="1359600" cy="67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uli"/>
                <a:ea typeface="Muli"/>
                <a:cs typeface="Muli"/>
                <a:sym typeface="Muli"/>
              </a:rPr>
              <a:t>Imani Jackson</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indent="0" lvl="0" marL="0" rtl="0" algn="ctr">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indent="0" lvl="0" marL="0" rtl="0" algn="ctr">
              <a:spcBef>
                <a:spcPts val="400"/>
              </a:spcBef>
              <a:spcAft>
                <a:spcPts val="400"/>
              </a:spcAft>
              <a:buNone/>
            </a:pPr>
            <a:r>
              <a:t/>
            </a:r>
            <a:endParaRPr>
              <a:latin typeface="Muli"/>
              <a:ea typeface="Muli"/>
              <a:cs typeface="Muli"/>
              <a:sym typeface="Muli"/>
            </a:endParaRPr>
          </a:p>
        </p:txBody>
      </p:sp>
      <p:pic>
        <p:nvPicPr>
          <p:cNvPr id="865" name="Google Shape;865;p55"/>
          <p:cNvPicPr preferRelativeResize="0"/>
          <p:nvPr/>
        </p:nvPicPr>
        <p:blipFill rotWithShape="1">
          <a:blip r:embed="rId4">
            <a:alphaModFix/>
          </a:blip>
          <a:srcRect b="0" l="0" r="0" t="0"/>
          <a:stretch/>
        </p:blipFill>
        <p:spPr>
          <a:xfrm>
            <a:off x="2986059" y="1862275"/>
            <a:ext cx="1359600" cy="1359600"/>
          </a:xfrm>
          <a:prstGeom prst="ellipse">
            <a:avLst/>
          </a:prstGeom>
          <a:noFill/>
          <a:ln>
            <a:noFill/>
          </a:ln>
        </p:spPr>
      </p:pic>
      <p:sp>
        <p:nvSpPr>
          <p:cNvPr id="866" name="Google Shape;866;p55"/>
          <p:cNvSpPr txBox="1"/>
          <p:nvPr/>
        </p:nvSpPr>
        <p:spPr>
          <a:xfrm>
            <a:off x="2990647" y="3340529"/>
            <a:ext cx="1359600" cy="67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uli"/>
                <a:ea typeface="Muli"/>
                <a:cs typeface="Muli"/>
                <a:sym typeface="Muli"/>
              </a:rPr>
              <a:t>Marcos Galán</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indent="0" lvl="0" marL="0" rtl="0" algn="ctr">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indent="0" lvl="0" marL="0" rtl="0" algn="ctr">
              <a:spcBef>
                <a:spcPts val="400"/>
              </a:spcBef>
              <a:spcAft>
                <a:spcPts val="400"/>
              </a:spcAft>
              <a:buNone/>
            </a:pPr>
            <a:r>
              <a:t/>
            </a:r>
            <a:endParaRPr>
              <a:latin typeface="Muli"/>
              <a:ea typeface="Muli"/>
              <a:cs typeface="Muli"/>
              <a:sym typeface="Muli"/>
            </a:endParaRPr>
          </a:p>
        </p:txBody>
      </p:sp>
      <p:pic>
        <p:nvPicPr>
          <p:cNvPr id="867" name="Google Shape;867;p55"/>
          <p:cNvPicPr preferRelativeResize="0"/>
          <p:nvPr/>
        </p:nvPicPr>
        <p:blipFill rotWithShape="1">
          <a:blip r:embed="rId5">
            <a:alphaModFix/>
          </a:blip>
          <a:srcRect b="24940" l="47271" r="0" t="22330"/>
          <a:stretch/>
        </p:blipFill>
        <p:spPr>
          <a:xfrm>
            <a:off x="4793642" y="1862275"/>
            <a:ext cx="1359600" cy="1359600"/>
          </a:xfrm>
          <a:prstGeom prst="ellipse">
            <a:avLst/>
          </a:prstGeom>
          <a:noFill/>
          <a:ln>
            <a:noFill/>
          </a:ln>
        </p:spPr>
      </p:pic>
      <p:sp>
        <p:nvSpPr>
          <p:cNvPr id="868" name="Google Shape;868;p55"/>
          <p:cNvSpPr txBox="1"/>
          <p:nvPr/>
        </p:nvSpPr>
        <p:spPr>
          <a:xfrm>
            <a:off x="4798230" y="3340529"/>
            <a:ext cx="1359600" cy="67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uli"/>
                <a:ea typeface="Muli"/>
                <a:cs typeface="Muli"/>
                <a:sym typeface="Muli"/>
              </a:rPr>
              <a:t>Ixchel Valdía</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indent="0" lvl="0" marL="0" rtl="0" algn="ctr">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indent="0" lvl="0" marL="0" rtl="0" algn="ctr">
              <a:spcBef>
                <a:spcPts val="400"/>
              </a:spcBef>
              <a:spcAft>
                <a:spcPts val="400"/>
              </a:spcAft>
              <a:buNone/>
            </a:pPr>
            <a:r>
              <a:t/>
            </a:r>
            <a:endParaRPr>
              <a:latin typeface="Muli"/>
              <a:ea typeface="Muli"/>
              <a:cs typeface="Muli"/>
              <a:sym typeface="Muli"/>
            </a:endParaRPr>
          </a:p>
        </p:txBody>
      </p:sp>
      <p:pic>
        <p:nvPicPr>
          <p:cNvPr id="869" name="Google Shape;869;p55"/>
          <p:cNvPicPr preferRelativeResize="0"/>
          <p:nvPr/>
        </p:nvPicPr>
        <p:blipFill rotWithShape="1">
          <a:blip r:embed="rId6">
            <a:alphaModFix/>
          </a:blip>
          <a:srcRect b="29406" l="0" r="0" t="3926"/>
          <a:stretch/>
        </p:blipFill>
        <p:spPr>
          <a:xfrm>
            <a:off x="6601226" y="1862275"/>
            <a:ext cx="1359600" cy="1359600"/>
          </a:xfrm>
          <a:prstGeom prst="ellipse">
            <a:avLst/>
          </a:prstGeom>
          <a:noFill/>
          <a:ln>
            <a:noFill/>
          </a:ln>
        </p:spPr>
      </p:pic>
      <p:sp>
        <p:nvSpPr>
          <p:cNvPr id="870" name="Google Shape;870;p55"/>
          <p:cNvSpPr txBox="1"/>
          <p:nvPr/>
        </p:nvSpPr>
        <p:spPr>
          <a:xfrm>
            <a:off x="6605814" y="3340529"/>
            <a:ext cx="1359600" cy="670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Muli"/>
                <a:ea typeface="Muli"/>
                <a:cs typeface="Muli"/>
                <a:sym typeface="Muli"/>
              </a:rPr>
              <a:t>Nils Årud</a:t>
            </a:r>
            <a:br>
              <a:rPr lang="en">
                <a:latin typeface="Muli"/>
                <a:ea typeface="Muli"/>
                <a:cs typeface="Muli"/>
                <a:sym typeface="Muli"/>
              </a:rPr>
            </a:br>
            <a:r>
              <a:rPr lang="en" sz="800">
                <a:solidFill>
                  <a:schemeClr val="dk2"/>
                </a:solidFill>
                <a:latin typeface="Muli"/>
                <a:ea typeface="Muli"/>
                <a:cs typeface="Muli"/>
                <a:sym typeface="Muli"/>
              </a:rPr>
              <a:t>JOB TITLE</a:t>
            </a:r>
            <a:endParaRPr sz="800">
              <a:solidFill>
                <a:schemeClr val="dk2"/>
              </a:solidFill>
              <a:latin typeface="Muli"/>
              <a:ea typeface="Muli"/>
              <a:cs typeface="Muli"/>
              <a:sym typeface="Muli"/>
            </a:endParaRPr>
          </a:p>
          <a:p>
            <a:pPr indent="0" lvl="0" marL="0" rtl="0" algn="ctr">
              <a:spcBef>
                <a:spcPts val="400"/>
              </a:spcBef>
              <a:spcAft>
                <a:spcPts val="0"/>
              </a:spcAft>
              <a:buNone/>
            </a:pPr>
            <a:r>
              <a:rPr lang="en" sz="900">
                <a:solidFill>
                  <a:schemeClr val="dk2"/>
                </a:solidFill>
                <a:latin typeface="Muli"/>
                <a:ea typeface="Muli"/>
                <a:cs typeface="Muli"/>
                <a:sym typeface="Muli"/>
              </a:rPr>
              <a:t>Blue is the colour of the clear sky and the deep sea</a:t>
            </a:r>
            <a:endParaRPr>
              <a:latin typeface="Muli"/>
              <a:ea typeface="Muli"/>
              <a:cs typeface="Muli"/>
              <a:sym typeface="Muli"/>
            </a:endParaRPr>
          </a:p>
          <a:p>
            <a:pPr indent="0" lvl="0" marL="0" rtl="0" algn="ctr">
              <a:spcBef>
                <a:spcPts val="400"/>
              </a:spcBef>
              <a:spcAft>
                <a:spcPts val="400"/>
              </a:spcAft>
              <a:buNone/>
            </a:pPr>
            <a:r>
              <a:t/>
            </a:r>
            <a:endParaRPr>
              <a:latin typeface="Muli"/>
              <a:ea typeface="Muli"/>
              <a:cs typeface="Muli"/>
              <a:sym typeface="Mul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4" name="Shape 874"/>
        <p:cNvGrpSpPr/>
        <p:nvPr/>
      </p:nvGrpSpPr>
      <p:grpSpPr>
        <a:xfrm>
          <a:off x="0" y="0"/>
          <a:ext cx="0" cy="0"/>
          <a:chOff x="0" y="0"/>
          <a:chExt cx="0" cy="0"/>
        </a:xfrm>
      </p:grpSpPr>
      <p:sp>
        <p:nvSpPr>
          <p:cNvPr id="875" name="Google Shape;875;p56"/>
          <p:cNvSpPr txBox="1"/>
          <p:nvPr>
            <p:ph idx="4294967295" type="title"/>
          </p:nvPr>
        </p:nvSpPr>
        <p:spPr>
          <a:xfrm>
            <a:off x="467100" y="0"/>
            <a:ext cx="8209800" cy="4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Competitor Matrix</a:t>
            </a:r>
            <a:endParaRPr sz="1200"/>
          </a:p>
        </p:txBody>
      </p:sp>
      <p:sp>
        <p:nvSpPr>
          <p:cNvPr id="876" name="Google Shape;876;p56"/>
          <p:cNvSpPr/>
          <p:nvPr/>
        </p:nvSpPr>
        <p:spPr>
          <a:xfrm>
            <a:off x="467100" y="467100"/>
            <a:ext cx="8209800" cy="4209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6"/>
          <p:cNvGrpSpPr/>
          <p:nvPr/>
        </p:nvGrpSpPr>
        <p:grpSpPr>
          <a:xfrm>
            <a:off x="638150" y="467111"/>
            <a:ext cx="7867750" cy="4209098"/>
            <a:chOff x="638138" y="467100"/>
            <a:chExt cx="7867750" cy="4194000"/>
          </a:xfrm>
        </p:grpSpPr>
        <p:cxnSp>
          <p:nvCxnSpPr>
            <p:cNvPr id="878" name="Google Shape;878;p56"/>
            <p:cNvCxnSpPr/>
            <p:nvPr/>
          </p:nvCxnSpPr>
          <p:spPr>
            <a:xfrm>
              <a:off x="638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79" name="Google Shape;879;p56"/>
            <p:cNvCxnSpPr/>
            <p:nvPr/>
          </p:nvCxnSpPr>
          <p:spPr>
            <a:xfrm>
              <a:off x="809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0" name="Google Shape;880;p56"/>
            <p:cNvCxnSpPr/>
            <p:nvPr/>
          </p:nvCxnSpPr>
          <p:spPr>
            <a:xfrm>
              <a:off x="980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1" name="Google Shape;881;p56"/>
            <p:cNvCxnSpPr/>
            <p:nvPr/>
          </p:nvCxnSpPr>
          <p:spPr>
            <a:xfrm>
              <a:off x="1151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2" name="Google Shape;882;p56"/>
            <p:cNvCxnSpPr/>
            <p:nvPr/>
          </p:nvCxnSpPr>
          <p:spPr>
            <a:xfrm>
              <a:off x="1322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3" name="Google Shape;883;p56"/>
            <p:cNvCxnSpPr/>
            <p:nvPr/>
          </p:nvCxnSpPr>
          <p:spPr>
            <a:xfrm>
              <a:off x="1493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4" name="Google Shape;884;p56"/>
            <p:cNvCxnSpPr/>
            <p:nvPr/>
          </p:nvCxnSpPr>
          <p:spPr>
            <a:xfrm>
              <a:off x="1664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5" name="Google Shape;885;p56"/>
            <p:cNvCxnSpPr/>
            <p:nvPr/>
          </p:nvCxnSpPr>
          <p:spPr>
            <a:xfrm>
              <a:off x="1835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6" name="Google Shape;886;p56"/>
            <p:cNvCxnSpPr/>
            <p:nvPr/>
          </p:nvCxnSpPr>
          <p:spPr>
            <a:xfrm>
              <a:off x="2006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7" name="Google Shape;887;p56"/>
            <p:cNvCxnSpPr/>
            <p:nvPr/>
          </p:nvCxnSpPr>
          <p:spPr>
            <a:xfrm>
              <a:off x="2177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8" name="Google Shape;888;p56"/>
            <p:cNvCxnSpPr/>
            <p:nvPr/>
          </p:nvCxnSpPr>
          <p:spPr>
            <a:xfrm>
              <a:off x="2348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89" name="Google Shape;889;p56"/>
            <p:cNvCxnSpPr/>
            <p:nvPr/>
          </p:nvCxnSpPr>
          <p:spPr>
            <a:xfrm>
              <a:off x="2519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0" name="Google Shape;890;p56"/>
            <p:cNvCxnSpPr/>
            <p:nvPr/>
          </p:nvCxnSpPr>
          <p:spPr>
            <a:xfrm>
              <a:off x="2690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1" name="Google Shape;891;p56"/>
            <p:cNvCxnSpPr/>
            <p:nvPr/>
          </p:nvCxnSpPr>
          <p:spPr>
            <a:xfrm>
              <a:off x="2861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2" name="Google Shape;892;p56"/>
            <p:cNvCxnSpPr/>
            <p:nvPr/>
          </p:nvCxnSpPr>
          <p:spPr>
            <a:xfrm>
              <a:off x="3032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3" name="Google Shape;893;p56"/>
            <p:cNvCxnSpPr/>
            <p:nvPr/>
          </p:nvCxnSpPr>
          <p:spPr>
            <a:xfrm>
              <a:off x="3203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4" name="Google Shape;894;p56"/>
            <p:cNvCxnSpPr/>
            <p:nvPr/>
          </p:nvCxnSpPr>
          <p:spPr>
            <a:xfrm>
              <a:off x="3374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5" name="Google Shape;895;p56"/>
            <p:cNvCxnSpPr/>
            <p:nvPr/>
          </p:nvCxnSpPr>
          <p:spPr>
            <a:xfrm>
              <a:off x="3545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6" name="Google Shape;896;p56"/>
            <p:cNvCxnSpPr/>
            <p:nvPr/>
          </p:nvCxnSpPr>
          <p:spPr>
            <a:xfrm>
              <a:off x="3716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7" name="Google Shape;897;p56"/>
            <p:cNvCxnSpPr/>
            <p:nvPr/>
          </p:nvCxnSpPr>
          <p:spPr>
            <a:xfrm>
              <a:off x="3887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8" name="Google Shape;898;p56"/>
            <p:cNvCxnSpPr/>
            <p:nvPr/>
          </p:nvCxnSpPr>
          <p:spPr>
            <a:xfrm>
              <a:off x="40588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899" name="Google Shape;899;p56"/>
            <p:cNvCxnSpPr/>
            <p:nvPr/>
          </p:nvCxnSpPr>
          <p:spPr>
            <a:xfrm>
              <a:off x="42299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0" name="Google Shape;900;p56"/>
            <p:cNvCxnSpPr/>
            <p:nvPr/>
          </p:nvCxnSpPr>
          <p:spPr>
            <a:xfrm>
              <a:off x="44009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1" name="Google Shape;901;p56"/>
            <p:cNvCxnSpPr/>
            <p:nvPr/>
          </p:nvCxnSpPr>
          <p:spPr>
            <a:xfrm>
              <a:off x="47430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2" name="Google Shape;902;p56"/>
            <p:cNvCxnSpPr/>
            <p:nvPr/>
          </p:nvCxnSpPr>
          <p:spPr>
            <a:xfrm>
              <a:off x="49141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3" name="Google Shape;903;p56"/>
            <p:cNvCxnSpPr/>
            <p:nvPr/>
          </p:nvCxnSpPr>
          <p:spPr>
            <a:xfrm>
              <a:off x="5085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4" name="Google Shape;904;p56"/>
            <p:cNvCxnSpPr/>
            <p:nvPr/>
          </p:nvCxnSpPr>
          <p:spPr>
            <a:xfrm>
              <a:off x="5256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5" name="Google Shape;905;p56"/>
            <p:cNvCxnSpPr/>
            <p:nvPr/>
          </p:nvCxnSpPr>
          <p:spPr>
            <a:xfrm>
              <a:off x="5427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6" name="Google Shape;906;p56"/>
            <p:cNvCxnSpPr/>
            <p:nvPr/>
          </p:nvCxnSpPr>
          <p:spPr>
            <a:xfrm>
              <a:off x="5598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7" name="Google Shape;907;p56"/>
            <p:cNvCxnSpPr/>
            <p:nvPr/>
          </p:nvCxnSpPr>
          <p:spPr>
            <a:xfrm>
              <a:off x="5769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8" name="Google Shape;908;p56"/>
            <p:cNvCxnSpPr/>
            <p:nvPr/>
          </p:nvCxnSpPr>
          <p:spPr>
            <a:xfrm>
              <a:off x="5940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09" name="Google Shape;909;p56"/>
            <p:cNvCxnSpPr/>
            <p:nvPr/>
          </p:nvCxnSpPr>
          <p:spPr>
            <a:xfrm>
              <a:off x="6111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0" name="Google Shape;910;p56"/>
            <p:cNvCxnSpPr/>
            <p:nvPr/>
          </p:nvCxnSpPr>
          <p:spPr>
            <a:xfrm>
              <a:off x="6282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1" name="Google Shape;911;p56"/>
            <p:cNvCxnSpPr/>
            <p:nvPr/>
          </p:nvCxnSpPr>
          <p:spPr>
            <a:xfrm>
              <a:off x="6453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2" name="Google Shape;912;p56"/>
            <p:cNvCxnSpPr/>
            <p:nvPr/>
          </p:nvCxnSpPr>
          <p:spPr>
            <a:xfrm>
              <a:off x="6624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3" name="Google Shape;913;p56"/>
            <p:cNvCxnSpPr/>
            <p:nvPr/>
          </p:nvCxnSpPr>
          <p:spPr>
            <a:xfrm>
              <a:off x="6795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4" name="Google Shape;914;p56"/>
            <p:cNvCxnSpPr/>
            <p:nvPr/>
          </p:nvCxnSpPr>
          <p:spPr>
            <a:xfrm>
              <a:off x="6966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5" name="Google Shape;915;p56"/>
            <p:cNvCxnSpPr/>
            <p:nvPr/>
          </p:nvCxnSpPr>
          <p:spPr>
            <a:xfrm>
              <a:off x="7137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6" name="Google Shape;916;p56"/>
            <p:cNvCxnSpPr/>
            <p:nvPr/>
          </p:nvCxnSpPr>
          <p:spPr>
            <a:xfrm>
              <a:off x="7308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7" name="Google Shape;917;p56"/>
            <p:cNvCxnSpPr/>
            <p:nvPr/>
          </p:nvCxnSpPr>
          <p:spPr>
            <a:xfrm>
              <a:off x="7479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8" name="Google Shape;918;p56"/>
            <p:cNvCxnSpPr/>
            <p:nvPr/>
          </p:nvCxnSpPr>
          <p:spPr>
            <a:xfrm>
              <a:off x="7650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19" name="Google Shape;919;p56"/>
            <p:cNvCxnSpPr/>
            <p:nvPr/>
          </p:nvCxnSpPr>
          <p:spPr>
            <a:xfrm>
              <a:off x="7821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0" name="Google Shape;920;p56"/>
            <p:cNvCxnSpPr/>
            <p:nvPr/>
          </p:nvCxnSpPr>
          <p:spPr>
            <a:xfrm>
              <a:off x="7992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1" name="Google Shape;921;p56"/>
            <p:cNvCxnSpPr/>
            <p:nvPr/>
          </p:nvCxnSpPr>
          <p:spPr>
            <a:xfrm>
              <a:off x="8163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2" name="Google Shape;922;p56"/>
            <p:cNvCxnSpPr/>
            <p:nvPr/>
          </p:nvCxnSpPr>
          <p:spPr>
            <a:xfrm>
              <a:off x="8334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3" name="Google Shape;923;p56"/>
            <p:cNvCxnSpPr/>
            <p:nvPr/>
          </p:nvCxnSpPr>
          <p:spPr>
            <a:xfrm>
              <a:off x="8505888" y="467100"/>
              <a:ext cx="0" cy="4194000"/>
            </a:xfrm>
            <a:prstGeom prst="straightConnector1">
              <a:avLst/>
            </a:prstGeom>
            <a:noFill/>
            <a:ln cap="flat" cmpd="sng" w="9525">
              <a:solidFill>
                <a:schemeClr val="lt2"/>
              </a:solidFill>
              <a:prstDash val="solid"/>
              <a:round/>
              <a:headEnd len="med" w="med" type="none"/>
              <a:tailEnd len="med" w="med" type="none"/>
            </a:ln>
          </p:spPr>
        </p:cxnSp>
      </p:grpSp>
      <p:sp>
        <p:nvSpPr>
          <p:cNvPr id="924" name="Google Shape;924;p5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925" name="Google Shape;925;p56"/>
          <p:cNvGrpSpPr/>
          <p:nvPr/>
        </p:nvGrpSpPr>
        <p:grpSpPr>
          <a:xfrm>
            <a:off x="467107" y="642473"/>
            <a:ext cx="8209755" cy="3858239"/>
            <a:chOff x="467088" y="642474"/>
            <a:chExt cx="4194000" cy="3858239"/>
          </a:xfrm>
        </p:grpSpPr>
        <p:cxnSp>
          <p:nvCxnSpPr>
            <p:cNvPr id="926" name="Google Shape;926;p56"/>
            <p:cNvCxnSpPr/>
            <p:nvPr/>
          </p:nvCxnSpPr>
          <p:spPr>
            <a:xfrm>
              <a:off x="2564088" y="-145452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7" name="Google Shape;927;p56"/>
            <p:cNvCxnSpPr/>
            <p:nvPr/>
          </p:nvCxnSpPr>
          <p:spPr>
            <a:xfrm>
              <a:off x="2564088" y="-127915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8" name="Google Shape;928;p56"/>
            <p:cNvCxnSpPr/>
            <p:nvPr/>
          </p:nvCxnSpPr>
          <p:spPr>
            <a:xfrm>
              <a:off x="2564088" y="-110377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29" name="Google Shape;929;p56"/>
            <p:cNvCxnSpPr/>
            <p:nvPr/>
          </p:nvCxnSpPr>
          <p:spPr>
            <a:xfrm>
              <a:off x="2564088" y="-92840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0" name="Google Shape;930;p56"/>
            <p:cNvCxnSpPr/>
            <p:nvPr/>
          </p:nvCxnSpPr>
          <p:spPr>
            <a:xfrm>
              <a:off x="2564088" y="-75302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1" name="Google Shape;931;p56"/>
            <p:cNvCxnSpPr/>
            <p:nvPr/>
          </p:nvCxnSpPr>
          <p:spPr>
            <a:xfrm>
              <a:off x="2564088" y="-57765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2" name="Google Shape;932;p56"/>
            <p:cNvCxnSpPr/>
            <p:nvPr/>
          </p:nvCxnSpPr>
          <p:spPr>
            <a:xfrm>
              <a:off x="2564088" y="-40227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3" name="Google Shape;933;p56"/>
            <p:cNvCxnSpPr/>
            <p:nvPr/>
          </p:nvCxnSpPr>
          <p:spPr>
            <a:xfrm>
              <a:off x="2564088" y="-22690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4" name="Google Shape;934;p56"/>
            <p:cNvCxnSpPr/>
            <p:nvPr/>
          </p:nvCxnSpPr>
          <p:spPr>
            <a:xfrm>
              <a:off x="2564088" y="-5153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5" name="Google Shape;935;p56"/>
            <p:cNvCxnSpPr/>
            <p:nvPr/>
          </p:nvCxnSpPr>
          <p:spPr>
            <a:xfrm>
              <a:off x="2564088" y="12384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6" name="Google Shape;936;p56"/>
            <p:cNvCxnSpPr/>
            <p:nvPr/>
          </p:nvCxnSpPr>
          <p:spPr>
            <a:xfrm>
              <a:off x="2564088" y="29921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7" name="Google Shape;937;p56"/>
            <p:cNvCxnSpPr/>
            <p:nvPr/>
          </p:nvCxnSpPr>
          <p:spPr>
            <a:xfrm>
              <a:off x="2564088" y="64996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8" name="Google Shape;938;p56"/>
            <p:cNvCxnSpPr/>
            <p:nvPr/>
          </p:nvCxnSpPr>
          <p:spPr>
            <a:xfrm>
              <a:off x="2564088" y="82534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39" name="Google Shape;939;p56"/>
            <p:cNvCxnSpPr/>
            <p:nvPr/>
          </p:nvCxnSpPr>
          <p:spPr>
            <a:xfrm>
              <a:off x="2564088" y="100071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0" name="Google Shape;940;p56"/>
            <p:cNvCxnSpPr/>
            <p:nvPr/>
          </p:nvCxnSpPr>
          <p:spPr>
            <a:xfrm>
              <a:off x="2564088" y="117609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1" name="Google Shape;941;p56"/>
            <p:cNvCxnSpPr/>
            <p:nvPr/>
          </p:nvCxnSpPr>
          <p:spPr>
            <a:xfrm>
              <a:off x="2564088" y="135146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2" name="Google Shape;942;p56"/>
            <p:cNvCxnSpPr/>
            <p:nvPr/>
          </p:nvCxnSpPr>
          <p:spPr>
            <a:xfrm>
              <a:off x="2564088" y="152684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3" name="Google Shape;943;p56"/>
            <p:cNvCxnSpPr/>
            <p:nvPr/>
          </p:nvCxnSpPr>
          <p:spPr>
            <a:xfrm>
              <a:off x="2564088" y="170221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4" name="Google Shape;944;p56"/>
            <p:cNvCxnSpPr/>
            <p:nvPr/>
          </p:nvCxnSpPr>
          <p:spPr>
            <a:xfrm>
              <a:off x="2564088" y="187759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5" name="Google Shape;945;p56"/>
            <p:cNvCxnSpPr/>
            <p:nvPr/>
          </p:nvCxnSpPr>
          <p:spPr>
            <a:xfrm>
              <a:off x="2564088" y="205296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6" name="Google Shape;946;p56"/>
            <p:cNvCxnSpPr/>
            <p:nvPr/>
          </p:nvCxnSpPr>
          <p:spPr>
            <a:xfrm>
              <a:off x="2564088" y="222833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947" name="Google Shape;947;p56"/>
            <p:cNvCxnSpPr/>
            <p:nvPr/>
          </p:nvCxnSpPr>
          <p:spPr>
            <a:xfrm>
              <a:off x="2564088" y="2403713"/>
              <a:ext cx="0" cy="4194000"/>
            </a:xfrm>
            <a:prstGeom prst="straightConnector1">
              <a:avLst/>
            </a:prstGeom>
            <a:noFill/>
            <a:ln cap="flat" cmpd="sng" w="9525">
              <a:solidFill>
                <a:schemeClr val="lt2"/>
              </a:solidFill>
              <a:prstDash val="solid"/>
              <a:round/>
              <a:headEnd len="med" w="med" type="none"/>
              <a:tailEnd len="med" w="med" type="none"/>
            </a:ln>
          </p:spPr>
        </p:cxnSp>
      </p:grpSp>
      <p:cxnSp>
        <p:nvCxnSpPr>
          <p:cNvPr id="948" name="Google Shape;948;p56"/>
          <p:cNvCxnSpPr/>
          <p:nvPr/>
        </p:nvCxnSpPr>
        <p:spPr>
          <a:xfrm>
            <a:off x="4572000" y="467100"/>
            <a:ext cx="0" cy="4209000"/>
          </a:xfrm>
          <a:prstGeom prst="straightConnector1">
            <a:avLst/>
          </a:prstGeom>
          <a:noFill/>
          <a:ln cap="flat" cmpd="sng" w="19050">
            <a:solidFill>
              <a:schemeClr val="dk1"/>
            </a:solidFill>
            <a:prstDash val="solid"/>
            <a:round/>
            <a:headEnd len="sm" w="sm" type="triangle"/>
            <a:tailEnd len="sm" w="sm" type="triangle"/>
          </a:ln>
        </p:spPr>
      </p:cxnSp>
      <p:cxnSp>
        <p:nvCxnSpPr>
          <p:cNvPr id="949" name="Google Shape;949;p56"/>
          <p:cNvCxnSpPr/>
          <p:nvPr/>
        </p:nvCxnSpPr>
        <p:spPr>
          <a:xfrm>
            <a:off x="467100" y="2571600"/>
            <a:ext cx="8209800" cy="0"/>
          </a:xfrm>
          <a:prstGeom prst="straightConnector1">
            <a:avLst/>
          </a:prstGeom>
          <a:noFill/>
          <a:ln cap="flat" cmpd="sng" w="19050">
            <a:solidFill>
              <a:schemeClr val="dk1"/>
            </a:solidFill>
            <a:prstDash val="solid"/>
            <a:round/>
            <a:headEnd len="sm" w="sm" type="triangle"/>
            <a:tailEnd len="sm" w="sm" type="triangle"/>
          </a:ln>
        </p:spPr>
      </p:cxnSp>
      <p:sp>
        <p:nvSpPr>
          <p:cNvPr id="950" name="Google Shape;950;p56"/>
          <p:cNvSpPr txBox="1"/>
          <p:nvPr/>
        </p:nvSpPr>
        <p:spPr>
          <a:xfrm rot="-5400000">
            <a:off x="-258750" y="248893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1"/>
                </a:solidFill>
                <a:latin typeface="Muli"/>
                <a:ea typeface="Muli"/>
                <a:cs typeface="Muli"/>
                <a:sym typeface="Muli"/>
              </a:rPr>
              <a:t>LOW VALUE 1</a:t>
            </a:r>
            <a:endParaRPr sz="800">
              <a:solidFill>
                <a:schemeClr val="dk1"/>
              </a:solidFill>
              <a:latin typeface="Muli"/>
              <a:ea typeface="Muli"/>
              <a:cs typeface="Muli"/>
              <a:sym typeface="Muli"/>
            </a:endParaRPr>
          </a:p>
        </p:txBody>
      </p:sp>
      <p:sp>
        <p:nvSpPr>
          <p:cNvPr id="951" name="Google Shape;951;p56"/>
          <p:cNvSpPr txBox="1"/>
          <p:nvPr/>
        </p:nvSpPr>
        <p:spPr>
          <a:xfrm rot="5400000">
            <a:off x="8116400" y="2488925"/>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1"/>
                </a:solidFill>
                <a:latin typeface="Muli"/>
                <a:ea typeface="Muli"/>
                <a:cs typeface="Muli"/>
                <a:sym typeface="Muli"/>
              </a:rPr>
              <a:t>HIGH VALUE 1</a:t>
            </a:r>
            <a:endParaRPr sz="800">
              <a:solidFill>
                <a:schemeClr val="dk1"/>
              </a:solidFill>
              <a:latin typeface="Muli"/>
              <a:ea typeface="Muli"/>
              <a:cs typeface="Muli"/>
              <a:sym typeface="Muli"/>
            </a:endParaRPr>
          </a:p>
        </p:txBody>
      </p:sp>
      <p:sp>
        <p:nvSpPr>
          <p:cNvPr id="952" name="Google Shape;952;p56"/>
          <p:cNvSpPr txBox="1"/>
          <p:nvPr/>
        </p:nvSpPr>
        <p:spPr>
          <a:xfrm>
            <a:off x="3928825" y="4676063"/>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1"/>
                </a:solidFill>
                <a:latin typeface="Muli"/>
                <a:ea typeface="Muli"/>
                <a:cs typeface="Muli"/>
                <a:sym typeface="Muli"/>
              </a:rPr>
              <a:t>LOW VALUE 2</a:t>
            </a:r>
            <a:endParaRPr sz="800">
              <a:solidFill>
                <a:schemeClr val="dk1"/>
              </a:solidFill>
              <a:latin typeface="Muli"/>
              <a:ea typeface="Muli"/>
              <a:cs typeface="Muli"/>
              <a:sym typeface="Muli"/>
            </a:endParaRPr>
          </a:p>
        </p:txBody>
      </p:sp>
      <p:sp>
        <p:nvSpPr>
          <p:cNvPr id="953" name="Google Shape;953;p56"/>
          <p:cNvSpPr txBox="1"/>
          <p:nvPr/>
        </p:nvSpPr>
        <p:spPr>
          <a:xfrm>
            <a:off x="3928775" y="30178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dk1"/>
                </a:solidFill>
                <a:latin typeface="Muli"/>
                <a:ea typeface="Muli"/>
                <a:cs typeface="Muli"/>
                <a:sym typeface="Muli"/>
              </a:rPr>
              <a:t>HIGH VALUE 2</a:t>
            </a:r>
            <a:endParaRPr sz="800">
              <a:solidFill>
                <a:schemeClr val="dk1"/>
              </a:solidFill>
              <a:latin typeface="Muli"/>
              <a:ea typeface="Muli"/>
              <a:cs typeface="Muli"/>
              <a:sym typeface="Muli"/>
            </a:endParaRPr>
          </a:p>
        </p:txBody>
      </p:sp>
      <p:sp>
        <p:nvSpPr>
          <p:cNvPr id="954" name="Google Shape;954;p56"/>
          <p:cNvSpPr/>
          <p:nvPr/>
        </p:nvSpPr>
        <p:spPr>
          <a:xfrm>
            <a:off x="7012800" y="826250"/>
            <a:ext cx="1000200" cy="10002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Muli"/>
                <a:ea typeface="Muli"/>
                <a:cs typeface="Muli"/>
                <a:sym typeface="Muli"/>
              </a:rPr>
              <a:t>Our company</a:t>
            </a:r>
            <a:endParaRPr sz="800">
              <a:solidFill>
                <a:schemeClr val="lt1"/>
              </a:solidFill>
              <a:latin typeface="Muli"/>
              <a:ea typeface="Muli"/>
              <a:cs typeface="Muli"/>
              <a:sym typeface="Muli"/>
            </a:endParaRPr>
          </a:p>
        </p:txBody>
      </p:sp>
      <p:sp>
        <p:nvSpPr>
          <p:cNvPr id="955" name="Google Shape;955;p56"/>
          <p:cNvSpPr/>
          <p:nvPr/>
        </p:nvSpPr>
        <p:spPr>
          <a:xfrm>
            <a:off x="3130425" y="1295125"/>
            <a:ext cx="876000" cy="8760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956" name="Google Shape;956;p56"/>
          <p:cNvSpPr/>
          <p:nvPr/>
        </p:nvSpPr>
        <p:spPr>
          <a:xfrm>
            <a:off x="1382875" y="3471600"/>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957" name="Google Shape;957;p56"/>
          <p:cNvSpPr/>
          <p:nvPr/>
        </p:nvSpPr>
        <p:spPr>
          <a:xfrm>
            <a:off x="5626925" y="2948000"/>
            <a:ext cx="730500" cy="7305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958" name="Google Shape;958;p56"/>
          <p:cNvSpPr/>
          <p:nvPr/>
        </p:nvSpPr>
        <p:spPr>
          <a:xfrm>
            <a:off x="6527700" y="3398850"/>
            <a:ext cx="876000" cy="8760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959" name="Google Shape;959;p56"/>
          <p:cNvSpPr/>
          <p:nvPr/>
        </p:nvSpPr>
        <p:spPr>
          <a:xfrm>
            <a:off x="4768850" y="564625"/>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Muli"/>
                <a:ea typeface="Muli"/>
                <a:cs typeface="Muli"/>
                <a:sym typeface="Muli"/>
              </a:rPr>
              <a:t>Competitor</a:t>
            </a:r>
            <a:endParaRPr sz="800">
              <a:solidFill>
                <a:schemeClr val="dk1"/>
              </a:solidFill>
              <a:latin typeface="Muli"/>
              <a:ea typeface="Muli"/>
              <a:cs typeface="Muli"/>
              <a:sym typeface="Muli"/>
            </a:endParaRPr>
          </a:p>
        </p:txBody>
      </p:sp>
      <p:sp>
        <p:nvSpPr>
          <p:cNvPr id="960" name="Google Shape;960;p56"/>
          <p:cNvSpPr/>
          <p:nvPr/>
        </p:nvSpPr>
        <p:spPr>
          <a:xfrm>
            <a:off x="1114225" y="947475"/>
            <a:ext cx="467100" cy="4671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Muli"/>
                <a:ea typeface="Muli"/>
                <a:cs typeface="Muli"/>
                <a:sym typeface="Muli"/>
              </a:rPr>
              <a:t>Competitor</a:t>
            </a:r>
            <a:endParaRPr sz="800">
              <a:solidFill>
                <a:schemeClr val="lt1"/>
              </a:solidFill>
              <a:latin typeface="Muli"/>
              <a:ea typeface="Muli"/>
              <a:cs typeface="Muli"/>
              <a:sym typeface="Mul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4" name="Shape 964"/>
        <p:cNvGrpSpPr/>
        <p:nvPr/>
      </p:nvGrpSpPr>
      <p:grpSpPr>
        <a:xfrm>
          <a:off x="0" y="0"/>
          <a:ext cx="0" cy="0"/>
          <a:chOff x="0" y="0"/>
          <a:chExt cx="0" cy="0"/>
        </a:xfrm>
      </p:grpSpPr>
      <p:sp>
        <p:nvSpPr>
          <p:cNvPr id="965" name="Google Shape;965;p57"/>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Weekly Planner</a:t>
            </a:r>
            <a:endParaRPr/>
          </a:p>
        </p:txBody>
      </p:sp>
      <p:sp>
        <p:nvSpPr>
          <p:cNvPr id="966" name="Google Shape;966;p5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967" name="Google Shape;967;p57"/>
          <p:cNvGraphicFramePr/>
          <p:nvPr/>
        </p:nvGraphicFramePr>
        <p:xfrm>
          <a:off x="855300" y="1722500"/>
          <a:ext cx="3000000" cy="3000000"/>
        </p:xfrm>
        <a:graphic>
          <a:graphicData uri="http://schemas.openxmlformats.org/drawingml/2006/table">
            <a:tbl>
              <a:tblPr>
                <a:noFill/>
                <a:tableStyleId>{8C6E3B6A-9042-4DF2-A0CF-8C8976CDF731}</a:tableStyleId>
              </a:tblPr>
              <a:tblGrid>
                <a:gridCol w="834575"/>
                <a:gridCol w="956575"/>
                <a:gridCol w="956575"/>
                <a:gridCol w="956575"/>
                <a:gridCol w="956575"/>
                <a:gridCol w="956575"/>
                <a:gridCol w="956575"/>
                <a:gridCol w="956575"/>
              </a:tblGrid>
              <a:tr h="235525">
                <a:tc>
                  <a:txBody>
                    <a:bodyPr/>
                    <a:lstStyle/>
                    <a:p>
                      <a:pPr indent="0" lvl="0" marL="0" rtl="0" algn="r">
                        <a:spcBef>
                          <a:spcPts val="0"/>
                        </a:spcBef>
                        <a:spcAft>
                          <a:spcPts val="0"/>
                        </a:spcAft>
                        <a:buNone/>
                      </a:pPr>
                      <a:r>
                        <a:t/>
                      </a:r>
                      <a:endParaRPr sz="800">
                        <a:solidFill>
                          <a:schemeClr val="dk2"/>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SUNDAY</a:t>
                      </a:r>
                      <a:endParaRPr sz="700">
                        <a:solidFill>
                          <a:schemeClr val="lt1"/>
                        </a:solidFill>
                        <a:latin typeface="Muli"/>
                        <a:ea typeface="Muli"/>
                        <a:cs typeface="Muli"/>
                        <a:sym typeface="Muli"/>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MONDAY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TUESDAY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WEDNESDAY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THURSDAY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FRIDAY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SATURDAY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09:00 - 09:45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10:00 - 10:45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11:00 - 11:45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12:00 - 13:15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 Free time</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13:30 - 14:15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14:30 - 15:15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dk2"/>
                          </a:solidFill>
                          <a:latin typeface="Muli"/>
                          <a:ea typeface="Muli"/>
                          <a:cs typeface="Muli"/>
                          <a:sym typeface="Muli"/>
                        </a:rPr>
                        <a:t>15:30 - 16:15</a:t>
                      </a:r>
                      <a:endParaRPr sz="800">
                        <a:solidFill>
                          <a:schemeClr val="dk2"/>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Muli"/>
                          <a:ea typeface="Muli"/>
                          <a:cs typeface="Muli"/>
                          <a:sym typeface="Muli"/>
                        </a:rPr>
                        <a:t>Task</a:t>
                      </a:r>
                      <a:endParaRPr sz="800">
                        <a:solidFill>
                          <a:schemeClr val="dk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3393E2"/>
            </a:gs>
            <a:gs pos="100000">
              <a:srgbClr val="00E2C7"/>
            </a:gs>
          </a:gsLst>
          <a:lin ang="6982063" scaled="0"/>
        </a:gradFill>
      </p:bgPr>
    </p:bg>
    <p:spTree>
      <p:nvGrpSpPr>
        <p:cNvPr id="971" name="Shape 971"/>
        <p:cNvGrpSpPr/>
        <p:nvPr/>
      </p:nvGrpSpPr>
      <p:grpSpPr>
        <a:xfrm>
          <a:off x="0" y="0"/>
          <a:ext cx="0" cy="0"/>
          <a:chOff x="0" y="0"/>
          <a:chExt cx="0" cy="0"/>
        </a:xfrm>
      </p:grpSpPr>
      <p:grpSp>
        <p:nvGrpSpPr>
          <p:cNvPr id="972" name="Google Shape;972;p58"/>
          <p:cNvGrpSpPr/>
          <p:nvPr/>
        </p:nvGrpSpPr>
        <p:grpSpPr>
          <a:xfrm>
            <a:off x="954301" y="809074"/>
            <a:ext cx="286156" cy="361899"/>
            <a:chOff x="584925" y="238125"/>
            <a:chExt cx="415200" cy="525100"/>
          </a:xfrm>
        </p:grpSpPr>
        <p:sp>
          <p:nvSpPr>
            <p:cNvPr id="973" name="Google Shape;973;p58"/>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8"/>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8"/>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8"/>
          <p:cNvGrpSpPr/>
          <p:nvPr/>
        </p:nvGrpSpPr>
        <p:grpSpPr>
          <a:xfrm>
            <a:off x="1408760" y="861660"/>
            <a:ext cx="306367" cy="255038"/>
            <a:chOff x="1244325" y="314425"/>
            <a:chExt cx="444525" cy="370050"/>
          </a:xfrm>
        </p:grpSpPr>
        <p:sp>
          <p:nvSpPr>
            <p:cNvPr id="980" name="Google Shape;980;p58"/>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58"/>
          <p:cNvGrpSpPr/>
          <p:nvPr/>
        </p:nvGrpSpPr>
        <p:grpSpPr>
          <a:xfrm>
            <a:off x="1880069" y="860402"/>
            <a:ext cx="292910" cy="257554"/>
            <a:chOff x="1928175" y="312600"/>
            <a:chExt cx="425000" cy="373700"/>
          </a:xfrm>
        </p:grpSpPr>
        <p:sp>
          <p:nvSpPr>
            <p:cNvPr id="983" name="Google Shape;983;p58"/>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58"/>
          <p:cNvSpPr/>
          <p:nvPr/>
        </p:nvSpPr>
        <p:spPr>
          <a:xfrm>
            <a:off x="2371223" y="851156"/>
            <a:ext cx="239876" cy="276059"/>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p:nvPr/>
        </p:nvSpPr>
        <p:spPr>
          <a:xfrm>
            <a:off x="2852216" y="852001"/>
            <a:ext cx="207070" cy="274371"/>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58"/>
          <p:cNvGrpSpPr/>
          <p:nvPr/>
        </p:nvGrpSpPr>
        <p:grpSpPr>
          <a:xfrm>
            <a:off x="3251905" y="846945"/>
            <a:ext cx="336674" cy="284485"/>
            <a:chOff x="3918650" y="293075"/>
            <a:chExt cx="488500" cy="412775"/>
          </a:xfrm>
        </p:grpSpPr>
        <p:sp>
          <p:nvSpPr>
            <p:cNvPr id="988" name="Google Shape;988;p58"/>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58"/>
          <p:cNvGrpSpPr/>
          <p:nvPr/>
        </p:nvGrpSpPr>
        <p:grpSpPr>
          <a:xfrm>
            <a:off x="3746354" y="825477"/>
            <a:ext cx="276921" cy="327404"/>
            <a:chOff x="4636075" y="261925"/>
            <a:chExt cx="401800" cy="475050"/>
          </a:xfrm>
        </p:grpSpPr>
        <p:sp>
          <p:nvSpPr>
            <p:cNvPr id="992" name="Google Shape;992;p58"/>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58"/>
          <p:cNvSpPr/>
          <p:nvPr/>
        </p:nvSpPr>
        <p:spPr>
          <a:xfrm>
            <a:off x="4190862" y="850726"/>
            <a:ext cx="317308" cy="276921"/>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8"/>
          <p:cNvGrpSpPr/>
          <p:nvPr/>
        </p:nvGrpSpPr>
        <p:grpSpPr>
          <a:xfrm>
            <a:off x="4675085" y="852838"/>
            <a:ext cx="277748" cy="272268"/>
            <a:chOff x="5983625" y="301625"/>
            <a:chExt cx="403000" cy="395050"/>
          </a:xfrm>
        </p:grpSpPr>
        <p:sp>
          <p:nvSpPr>
            <p:cNvPr id="998" name="Google Shape;998;p58"/>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8"/>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58"/>
          <p:cNvGrpSpPr/>
          <p:nvPr/>
        </p:nvGrpSpPr>
        <p:grpSpPr>
          <a:xfrm>
            <a:off x="5141760" y="850719"/>
            <a:ext cx="273543" cy="273130"/>
            <a:chOff x="6660750" y="298550"/>
            <a:chExt cx="396900" cy="396300"/>
          </a:xfrm>
        </p:grpSpPr>
        <p:sp>
          <p:nvSpPr>
            <p:cNvPr id="1019" name="Google Shape;1019;p58"/>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8"/>
          <p:cNvGrpSpPr/>
          <p:nvPr/>
        </p:nvGrpSpPr>
        <p:grpSpPr>
          <a:xfrm>
            <a:off x="954301" y="1280797"/>
            <a:ext cx="286156" cy="346340"/>
            <a:chOff x="584925" y="922575"/>
            <a:chExt cx="415200" cy="502525"/>
          </a:xfrm>
        </p:grpSpPr>
        <p:sp>
          <p:nvSpPr>
            <p:cNvPr id="1022" name="Google Shape;1022;p58"/>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8"/>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8"/>
          <p:cNvGrpSpPr/>
          <p:nvPr/>
        </p:nvGrpSpPr>
        <p:grpSpPr>
          <a:xfrm>
            <a:off x="1410448" y="1272802"/>
            <a:ext cx="303007" cy="361072"/>
            <a:chOff x="1246775" y="910975"/>
            <a:chExt cx="439650" cy="523900"/>
          </a:xfrm>
        </p:grpSpPr>
        <p:sp>
          <p:nvSpPr>
            <p:cNvPr id="1026" name="Google Shape;1026;p58"/>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8"/>
          <p:cNvGrpSpPr/>
          <p:nvPr/>
        </p:nvGrpSpPr>
        <p:grpSpPr>
          <a:xfrm>
            <a:off x="1878811" y="1330867"/>
            <a:ext cx="295426" cy="245769"/>
            <a:chOff x="1926350" y="995225"/>
            <a:chExt cx="428650" cy="356600"/>
          </a:xfrm>
        </p:grpSpPr>
        <p:sp>
          <p:nvSpPr>
            <p:cNvPr id="1030" name="Google Shape;1030;p58"/>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8"/>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8"/>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58"/>
          <p:cNvSpPr/>
          <p:nvPr/>
        </p:nvSpPr>
        <p:spPr>
          <a:xfrm>
            <a:off x="2346808" y="1310265"/>
            <a:ext cx="288706" cy="287017"/>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p:nvPr/>
        </p:nvSpPr>
        <p:spPr>
          <a:xfrm>
            <a:off x="2811827" y="1324583"/>
            <a:ext cx="287844" cy="258398"/>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8"/>
          <p:cNvSpPr/>
          <p:nvPr/>
        </p:nvSpPr>
        <p:spPr>
          <a:xfrm>
            <a:off x="3280620" y="1326685"/>
            <a:ext cx="279436" cy="25417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8"/>
          <p:cNvSpPr/>
          <p:nvPr/>
        </p:nvSpPr>
        <p:spPr>
          <a:xfrm>
            <a:off x="3754462" y="1329201"/>
            <a:ext cx="260931" cy="2491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58"/>
          <p:cNvGrpSpPr/>
          <p:nvPr/>
        </p:nvGrpSpPr>
        <p:grpSpPr>
          <a:xfrm>
            <a:off x="4205464" y="1312362"/>
            <a:ext cx="287844" cy="288258"/>
            <a:chOff x="5302225" y="968375"/>
            <a:chExt cx="417650" cy="418250"/>
          </a:xfrm>
        </p:grpSpPr>
        <p:sp>
          <p:nvSpPr>
            <p:cNvPr id="1039" name="Google Shape;1039;p58"/>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8"/>
          <p:cNvGrpSpPr/>
          <p:nvPr/>
        </p:nvGrpSpPr>
        <p:grpSpPr>
          <a:xfrm>
            <a:off x="4635525" y="1279953"/>
            <a:ext cx="356868" cy="347598"/>
            <a:chOff x="5926225" y="921350"/>
            <a:chExt cx="517800" cy="504350"/>
          </a:xfrm>
        </p:grpSpPr>
        <p:sp>
          <p:nvSpPr>
            <p:cNvPr id="1042" name="Google Shape;1042;p5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58"/>
          <p:cNvGrpSpPr/>
          <p:nvPr/>
        </p:nvGrpSpPr>
        <p:grpSpPr>
          <a:xfrm>
            <a:off x="5111883" y="1286689"/>
            <a:ext cx="333297" cy="334141"/>
            <a:chOff x="6617400" y="931125"/>
            <a:chExt cx="483600" cy="484825"/>
          </a:xfrm>
        </p:grpSpPr>
        <p:sp>
          <p:nvSpPr>
            <p:cNvPr id="1045" name="Google Shape;1045;p58"/>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8"/>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8"/>
          <p:cNvGrpSpPr/>
          <p:nvPr/>
        </p:nvGrpSpPr>
        <p:grpSpPr>
          <a:xfrm>
            <a:off x="936623" y="1805536"/>
            <a:ext cx="321512" cy="225575"/>
            <a:chOff x="559275" y="1683950"/>
            <a:chExt cx="466500" cy="327300"/>
          </a:xfrm>
        </p:grpSpPr>
        <p:sp>
          <p:nvSpPr>
            <p:cNvPr id="1048" name="Google Shape;1048;p58"/>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58"/>
          <p:cNvGrpSpPr/>
          <p:nvPr/>
        </p:nvGrpSpPr>
        <p:grpSpPr>
          <a:xfrm>
            <a:off x="1401196" y="1760945"/>
            <a:ext cx="321512" cy="314775"/>
            <a:chOff x="1233350" y="1619250"/>
            <a:chExt cx="466500" cy="456725"/>
          </a:xfrm>
        </p:grpSpPr>
        <p:sp>
          <p:nvSpPr>
            <p:cNvPr id="1051" name="Google Shape;1051;p58"/>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8"/>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8"/>
          <p:cNvGrpSpPr/>
          <p:nvPr/>
        </p:nvGrpSpPr>
        <p:grpSpPr>
          <a:xfrm>
            <a:off x="1875865" y="1767665"/>
            <a:ext cx="301318" cy="301318"/>
            <a:chOff x="1922075" y="1629000"/>
            <a:chExt cx="437200" cy="437200"/>
          </a:xfrm>
        </p:grpSpPr>
        <p:sp>
          <p:nvSpPr>
            <p:cNvPr id="1056" name="Google Shape;1056;p58"/>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8"/>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8"/>
          <p:cNvGrpSpPr/>
          <p:nvPr/>
        </p:nvGrpSpPr>
        <p:grpSpPr>
          <a:xfrm>
            <a:off x="2339180" y="1766407"/>
            <a:ext cx="303834" cy="303834"/>
            <a:chOff x="2594325" y="1627175"/>
            <a:chExt cx="440850" cy="440850"/>
          </a:xfrm>
        </p:grpSpPr>
        <p:sp>
          <p:nvSpPr>
            <p:cNvPr id="1059" name="Google Shape;1059;p58"/>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58"/>
          <p:cNvSpPr/>
          <p:nvPr/>
        </p:nvSpPr>
        <p:spPr>
          <a:xfrm>
            <a:off x="2817289" y="1779918"/>
            <a:ext cx="276921" cy="276903"/>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58"/>
          <p:cNvGrpSpPr/>
          <p:nvPr/>
        </p:nvGrpSpPr>
        <p:grpSpPr>
          <a:xfrm>
            <a:off x="3296944" y="1743681"/>
            <a:ext cx="246596" cy="349287"/>
            <a:chOff x="3984000" y="1594200"/>
            <a:chExt cx="357800" cy="506800"/>
          </a:xfrm>
        </p:grpSpPr>
        <p:sp>
          <p:nvSpPr>
            <p:cNvPr id="1064" name="Google Shape;1064;p58"/>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8"/>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8"/>
          <p:cNvGrpSpPr/>
          <p:nvPr/>
        </p:nvGrpSpPr>
        <p:grpSpPr>
          <a:xfrm>
            <a:off x="3722370" y="1818580"/>
            <a:ext cx="324889" cy="199489"/>
            <a:chOff x="4601275" y="1702875"/>
            <a:chExt cx="471400" cy="289450"/>
          </a:xfrm>
        </p:grpSpPr>
        <p:sp>
          <p:nvSpPr>
            <p:cNvPr id="1067" name="Google Shape;1067;p58"/>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8"/>
          <p:cNvGrpSpPr/>
          <p:nvPr/>
        </p:nvGrpSpPr>
        <p:grpSpPr>
          <a:xfrm>
            <a:off x="4202518" y="1769767"/>
            <a:ext cx="293737" cy="297114"/>
            <a:chOff x="5297950" y="1632050"/>
            <a:chExt cx="426200" cy="431100"/>
          </a:xfrm>
        </p:grpSpPr>
        <p:sp>
          <p:nvSpPr>
            <p:cNvPr id="1073" name="Google Shape;1073;p58"/>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8"/>
          <p:cNvGrpSpPr/>
          <p:nvPr/>
        </p:nvGrpSpPr>
        <p:grpSpPr>
          <a:xfrm>
            <a:off x="4666246" y="1760945"/>
            <a:ext cx="295426" cy="314775"/>
            <a:chOff x="5970800" y="1619250"/>
            <a:chExt cx="428650" cy="456725"/>
          </a:xfrm>
        </p:grpSpPr>
        <p:sp>
          <p:nvSpPr>
            <p:cNvPr id="1076" name="Google Shape;1076;p58"/>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8"/>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58"/>
          <p:cNvGrpSpPr/>
          <p:nvPr/>
        </p:nvGrpSpPr>
        <p:grpSpPr>
          <a:xfrm>
            <a:off x="5117362" y="1757155"/>
            <a:ext cx="331178" cy="302145"/>
            <a:chOff x="6625350" y="1613750"/>
            <a:chExt cx="480525" cy="438400"/>
          </a:xfrm>
        </p:grpSpPr>
        <p:sp>
          <p:nvSpPr>
            <p:cNvPr id="1082" name="Google Shape;1082;p58"/>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8"/>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8"/>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8"/>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58"/>
          <p:cNvGrpSpPr/>
          <p:nvPr/>
        </p:nvGrpSpPr>
        <p:grpSpPr>
          <a:xfrm>
            <a:off x="972393" y="2248658"/>
            <a:ext cx="249973" cy="268495"/>
            <a:chOff x="611175" y="2326900"/>
            <a:chExt cx="362700" cy="389575"/>
          </a:xfrm>
        </p:grpSpPr>
        <p:sp>
          <p:nvSpPr>
            <p:cNvPr id="1088" name="Google Shape;1088;p58"/>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8"/>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8"/>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8"/>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58"/>
          <p:cNvSpPr/>
          <p:nvPr/>
        </p:nvSpPr>
        <p:spPr>
          <a:xfrm>
            <a:off x="1430260" y="2251226"/>
            <a:ext cx="263447" cy="263447"/>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8"/>
          <p:cNvSpPr/>
          <p:nvPr/>
        </p:nvSpPr>
        <p:spPr>
          <a:xfrm>
            <a:off x="1894849" y="2251226"/>
            <a:ext cx="263447" cy="263447"/>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2359438" y="2251226"/>
            <a:ext cx="263447" cy="263447"/>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58"/>
          <p:cNvGrpSpPr/>
          <p:nvPr/>
        </p:nvGrpSpPr>
        <p:grpSpPr>
          <a:xfrm>
            <a:off x="2885388" y="2205738"/>
            <a:ext cx="140562" cy="350975"/>
            <a:chOff x="3386850" y="2264625"/>
            <a:chExt cx="203950" cy="509250"/>
          </a:xfrm>
        </p:grpSpPr>
        <p:sp>
          <p:nvSpPr>
            <p:cNvPr id="1096" name="Google Shape;1096;p58"/>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58"/>
          <p:cNvGrpSpPr/>
          <p:nvPr/>
        </p:nvGrpSpPr>
        <p:grpSpPr>
          <a:xfrm>
            <a:off x="3827163" y="2250346"/>
            <a:ext cx="115303" cy="261758"/>
            <a:chOff x="4753325" y="2329350"/>
            <a:chExt cx="167300" cy="379800"/>
          </a:xfrm>
        </p:grpSpPr>
        <p:sp>
          <p:nvSpPr>
            <p:cNvPr id="1099" name="Google Shape;1099;p58"/>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8"/>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58"/>
          <p:cNvGrpSpPr/>
          <p:nvPr/>
        </p:nvGrpSpPr>
        <p:grpSpPr>
          <a:xfrm>
            <a:off x="3360471" y="2207409"/>
            <a:ext cx="119542" cy="347615"/>
            <a:chOff x="4076175" y="2267050"/>
            <a:chExt cx="173450" cy="504375"/>
          </a:xfrm>
        </p:grpSpPr>
        <p:sp>
          <p:nvSpPr>
            <p:cNvPr id="1102" name="Google Shape;1102;p58"/>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58"/>
          <p:cNvSpPr/>
          <p:nvPr/>
        </p:nvSpPr>
        <p:spPr>
          <a:xfrm>
            <a:off x="4217793" y="2244075"/>
            <a:ext cx="263447" cy="27774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58"/>
          <p:cNvGrpSpPr/>
          <p:nvPr/>
        </p:nvGrpSpPr>
        <p:grpSpPr>
          <a:xfrm>
            <a:off x="4669193" y="2249071"/>
            <a:ext cx="289533" cy="267651"/>
            <a:chOff x="5975075" y="2327500"/>
            <a:chExt cx="420100" cy="388350"/>
          </a:xfrm>
        </p:grpSpPr>
        <p:sp>
          <p:nvSpPr>
            <p:cNvPr id="1106" name="Google Shape;1106;p5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58"/>
          <p:cNvGrpSpPr/>
          <p:nvPr/>
        </p:nvGrpSpPr>
        <p:grpSpPr>
          <a:xfrm>
            <a:off x="5189728" y="2241076"/>
            <a:ext cx="177607" cy="289533"/>
            <a:chOff x="6730350" y="2315900"/>
            <a:chExt cx="257700" cy="420100"/>
          </a:xfrm>
        </p:grpSpPr>
        <p:sp>
          <p:nvSpPr>
            <p:cNvPr id="1109" name="Google Shape;1109;p5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8"/>
          <p:cNvGrpSpPr/>
          <p:nvPr/>
        </p:nvGrpSpPr>
        <p:grpSpPr>
          <a:xfrm>
            <a:off x="1052340" y="2683353"/>
            <a:ext cx="90078" cy="328249"/>
            <a:chOff x="727175" y="2957625"/>
            <a:chExt cx="130700" cy="476275"/>
          </a:xfrm>
        </p:grpSpPr>
        <p:sp>
          <p:nvSpPr>
            <p:cNvPr id="1115" name="Google Shape;1115;p58"/>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8"/>
          <p:cNvSpPr/>
          <p:nvPr/>
        </p:nvSpPr>
        <p:spPr>
          <a:xfrm>
            <a:off x="1888542" y="2670377"/>
            <a:ext cx="276059" cy="354335"/>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p:nvPr/>
        </p:nvSpPr>
        <p:spPr>
          <a:xfrm>
            <a:off x="1459724" y="2670377"/>
            <a:ext cx="204520" cy="354335"/>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58"/>
          <p:cNvGrpSpPr/>
          <p:nvPr/>
        </p:nvGrpSpPr>
        <p:grpSpPr>
          <a:xfrm>
            <a:off x="2331599" y="2693864"/>
            <a:ext cx="318996" cy="307211"/>
            <a:chOff x="2583325" y="2972875"/>
            <a:chExt cx="462850" cy="445750"/>
          </a:xfrm>
        </p:grpSpPr>
        <p:sp>
          <p:nvSpPr>
            <p:cNvPr id="1120" name="Google Shape;1120;p58"/>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58"/>
          <p:cNvGrpSpPr/>
          <p:nvPr/>
        </p:nvGrpSpPr>
        <p:grpSpPr>
          <a:xfrm>
            <a:off x="2785230" y="2739747"/>
            <a:ext cx="340878" cy="215461"/>
            <a:chOff x="3241525" y="3039450"/>
            <a:chExt cx="494600" cy="312625"/>
          </a:xfrm>
        </p:grpSpPr>
        <p:sp>
          <p:nvSpPr>
            <p:cNvPr id="1123" name="Google Shape;1123;p58"/>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58"/>
          <p:cNvSpPr/>
          <p:nvPr/>
        </p:nvSpPr>
        <p:spPr>
          <a:xfrm>
            <a:off x="3738472" y="2701099"/>
            <a:ext cx="292910" cy="292893"/>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58"/>
          <p:cNvGrpSpPr/>
          <p:nvPr/>
        </p:nvGrpSpPr>
        <p:grpSpPr>
          <a:xfrm>
            <a:off x="4173055" y="2717021"/>
            <a:ext cx="352664" cy="260914"/>
            <a:chOff x="5255200" y="3006475"/>
            <a:chExt cx="511700" cy="378575"/>
          </a:xfrm>
        </p:grpSpPr>
        <p:sp>
          <p:nvSpPr>
            <p:cNvPr id="1127" name="Google Shape;1127;p58"/>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8"/>
          <p:cNvGrpSpPr/>
          <p:nvPr/>
        </p:nvGrpSpPr>
        <p:grpSpPr>
          <a:xfrm>
            <a:off x="3277577" y="2701875"/>
            <a:ext cx="285329" cy="291204"/>
            <a:chOff x="3955900" y="2984500"/>
            <a:chExt cx="414000" cy="422525"/>
          </a:xfrm>
        </p:grpSpPr>
        <p:sp>
          <p:nvSpPr>
            <p:cNvPr id="1130" name="Google Shape;1130;p58"/>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58"/>
          <p:cNvSpPr/>
          <p:nvPr/>
        </p:nvSpPr>
        <p:spPr>
          <a:xfrm>
            <a:off x="939583" y="3186725"/>
            <a:ext cx="318979" cy="250817"/>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p:cNvSpPr/>
          <p:nvPr/>
        </p:nvSpPr>
        <p:spPr>
          <a:xfrm>
            <a:off x="4703007" y="2687625"/>
            <a:ext cx="222198" cy="319840"/>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5" name="Google Shape;1135;p58"/>
          <p:cNvGrpSpPr/>
          <p:nvPr/>
        </p:nvGrpSpPr>
        <p:grpSpPr>
          <a:xfrm>
            <a:off x="5169535" y="2697654"/>
            <a:ext cx="217994" cy="309744"/>
            <a:chOff x="6701050" y="2978375"/>
            <a:chExt cx="316300" cy="449425"/>
          </a:xfrm>
        </p:grpSpPr>
        <p:sp>
          <p:nvSpPr>
            <p:cNvPr id="1136" name="Google Shape;1136;p58"/>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58"/>
          <p:cNvGrpSpPr/>
          <p:nvPr/>
        </p:nvGrpSpPr>
        <p:grpSpPr>
          <a:xfrm>
            <a:off x="1406658" y="3207679"/>
            <a:ext cx="310588" cy="208741"/>
            <a:chOff x="1241275" y="3718400"/>
            <a:chExt cx="450650" cy="302875"/>
          </a:xfrm>
        </p:grpSpPr>
        <p:sp>
          <p:nvSpPr>
            <p:cNvPr id="1139" name="Google Shape;1139;p58"/>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8"/>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8"/>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58"/>
          <p:cNvGrpSpPr/>
          <p:nvPr/>
        </p:nvGrpSpPr>
        <p:grpSpPr>
          <a:xfrm>
            <a:off x="1875452" y="3191690"/>
            <a:ext cx="302145" cy="241134"/>
            <a:chOff x="1921475" y="3695200"/>
            <a:chExt cx="438400" cy="349875"/>
          </a:xfrm>
        </p:grpSpPr>
        <p:sp>
          <p:nvSpPr>
            <p:cNvPr id="1144" name="Google Shape;1144;p58"/>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8"/>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58"/>
          <p:cNvGrpSpPr/>
          <p:nvPr/>
        </p:nvGrpSpPr>
        <p:grpSpPr>
          <a:xfrm>
            <a:off x="2342970" y="3187899"/>
            <a:ext cx="296253" cy="248302"/>
            <a:chOff x="2599825" y="3689700"/>
            <a:chExt cx="429850" cy="360275"/>
          </a:xfrm>
        </p:grpSpPr>
        <p:sp>
          <p:nvSpPr>
            <p:cNvPr id="1148" name="Google Shape;1148;p58"/>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58"/>
          <p:cNvGrpSpPr/>
          <p:nvPr/>
        </p:nvGrpSpPr>
        <p:grpSpPr>
          <a:xfrm>
            <a:off x="2821844" y="3162227"/>
            <a:ext cx="267651" cy="279436"/>
            <a:chOff x="3294650" y="3652450"/>
            <a:chExt cx="388350" cy="405450"/>
          </a:xfrm>
        </p:grpSpPr>
        <p:sp>
          <p:nvSpPr>
            <p:cNvPr id="1151" name="Google Shape;1151;p58"/>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8"/>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58"/>
          <p:cNvGrpSpPr/>
          <p:nvPr/>
        </p:nvGrpSpPr>
        <p:grpSpPr>
          <a:xfrm>
            <a:off x="3264121" y="3197583"/>
            <a:ext cx="312242" cy="228935"/>
            <a:chOff x="3936375" y="3703750"/>
            <a:chExt cx="453050" cy="332175"/>
          </a:xfrm>
        </p:grpSpPr>
        <p:sp>
          <p:nvSpPr>
            <p:cNvPr id="1155" name="Google Shape;1155;p58"/>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8"/>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58"/>
          <p:cNvGrpSpPr/>
          <p:nvPr/>
        </p:nvGrpSpPr>
        <p:grpSpPr>
          <a:xfrm>
            <a:off x="3728693" y="3197583"/>
            <a:ext cx="312242" cy="228935"/>
            <a:chOff x="4610450" y="3703750"/>
            <a:chExt cx="453050" cy="332175"/>
          </a:xfrm>
        </p:grpSpPr>
        <p:sp>
          <p:nvSpPr>
            <p:cNvPr id="1161" name="Google Shape;1161;p58"/>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8"/>
          <p:cNvGrpSpPr/>
          <p:nvPr/>
        </p:nvGrpSpPr>
        <p:grpSpPr>
          <a:xfrm>
            <a:off x="4204207" y="3174443"/>
            <a:ext cx="290360" cy="275215"/>
            <a:chOff x="5300400" y="3670175"/>
            <a:chExt cx="421300" cy="399325"/>
          </a:xfrm>
        </p:grpSpPr>
        <p:sp>
          <p:nvSpPr>
            <p:cNvPr id="1164" name="Google Shape;1164;p58"/>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58"/>
          <p:cNvSpPr/>
          <p:nvPr/>
        </p:nvSpPr>
        <p:spPr>
          <a:xfrm>
            <a:off x="4652505" y="3150541"/>
            <a:ext cx="323200" cy="323183"/>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8"/>
          <p:cNvGrpSpPr/>
          <p:nvPr/>
        </p:nvGrpSpPr>
        <p:grpSpPr>
          <a:xfrm>
            <a:off x="5137556" y="3171066"/>
            <a:ext cx="281952" cy="281969"/>
            <a:chOff x="6654650" y="3665275"/>
            <a:chExt cx="409100" cy="409125"/>
          </a:xfrm>
        </p:grpSpPr>
        <p:sp>
          <p:nvSpPr>
            <p:cNvPr id="1171" name="Google Shape;1171;p5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58"/>
          <p:cNvGrpSpPr/>
          <p:nvPr/>
        </p:nvGrpSpPr>
        <p:grpSpPr>
          <a:xfrm>
            <a:off x="944618" y="3623853"/>
            <a:ext cx="305522" cy="305540"/>
            <a:chOff x="570875" y="4322250"/>
            <a:chExt cx="443300" cy="443325"/>
          </a:xfrm>
        </p:grpSpPr>
        <p:sp>
          <p:nvSpPr>
            <p:cNvPr id="1174" name="Google Shape;1174;p58"/>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58"/>
          <p:cNvSpPr/>
          <p:nvPr/>
        </p:nvSpPr>
        <p:spPr>
          <a:xfrm>
            <a:off x="1396591" y="3683293"/>
            <a:ext cx="330782" cy="186859"/>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58"/>
          <p:cNvGrpSpPr/>
          <p:nvPr/>
        </p:nvGrpSpPr>
        <p:grpSpPr>
          <a:xfrm>
            <a:off x="1915425" y="3601144"/>
            <a:ext cx="222198" cy="350958"/>
            <a:chOff x="1979475" y="4289300"/>
            <a:chExt cx="322400" cy="509225"/>
          </a:xfrm>
        </p:grpSpPr>
        <p:sp>
          <p:nvSpPr>
            <p:cNvPr id="1180" name="Google Shape;1180;p58"/>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8"/>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58"/>
          <p:cNvGrpSpPr/>
          <p:nvPr/>
        </p:nvGrpSpPr>
        <p:grpSpPr>
          <a:xfrm>
            <a:off x="2360218" y="3605761"/>
            <a:ext cx="262172" cy="341723"/>
            <a:chOff x="2624850" y="4296000"/>
            <a:chExt cx="380400" cy="495825"/>
          </a:xfrm>
        </p:grpSpPr>
        <p:sp>
          <p:nvSpPr>
            <p:cNvPr id="1184" name="Google Shape;1184;p58"/>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58"/>
          <p:cNvSpPr/>
          <p:nvPr/>
        </p:nvSpPr>
        <p:spPr>
          <a:xfrm>
            <a:off x="3280207" y="3636581"/>
            <a:ext cx="280263" cy="2802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a:off x="2815618" y="3654259"/>
            <a:ext cx="280263" cy="24492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3743521" y="3635323"/>
            <a:ext cx="282813" cy="282796"/>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58"/>
          <p:cNvGrpSpPr/>
          <p:nvPr/>
        </p:nvGrpSpPr>
        <p:grpSpPr>
          <a:xfrm>
            <a:off x="4187373" y="3639429"/>
            <a:ext cx="324027" cy="274388"/>
            <a:chOff x="5275975" y="4344850"/>
            <a:chExt cx="470150" cy="398125"/>
          </a:xfrm>
        </p:grpSpPr>
        <p:sp>
          <p:nvSpPr>
            <p:cNvPr id="1191" name="Google Shape;1191;p58"/>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58"/>
          <p:cNvSpPr/>
          <p:nvPr/>
        </p:nvSpPr>
        <p:spPr>
          <a:xfrm>
            <a:off x="4668495" y="3631119"/>
            <a:ext cx="291221" cy="291204"/>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58"/>
          <p:cNvGrpSpPr/>
          <p:nvPr/>
        </p:nvGrpSpPr>
        <p:grpSpPr>
          <a:xfrm>
            <a:off x="5129130" y="3617133"/>
            <a:ext cx="298803" cy="318979"/>
            <a:chOff x="6642425" y="4312500"/>
            <a:chExt cx="433550" cy="462825"/>
          </a:xfrm>
        </p:grpSpPr>
        <p:sp>
          <p:nvSpPr>
            <p:cNvPr id="1196" name="Google Shape;1196;p58"/>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8"/>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58"/>
          <p:cNvSpPr/>
          <p:nvPr/>
        </p:nvSpPr>
        <p:spPr>
          <a:xfrm>
            <a:off x="905501" y="4128100"/>
            <a:ext cx="383781" cy="226419"/>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8"/>
          <p:cNvGrpSpPr/>
          <p:nvPr/>
        </p:nvGrpSpPr>
        <p:grpSpPr>
          <a:xfrm>
            <a:off x="1408760" y="4090545"/>
            <a:ext cx="306367" cy="301318"/>
            <a:chOff x="1244325" y="4999400"/>
            <a:chExt cx="444525" cy="437200"/>
          </a:xfrm>
        </p:grpSpPr>
        <p:sp>
          <p:nvSpPr>
            <p:cNvPr id="1201" name="Google Shape;1201;p58"/>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8"/>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8"/>
          <p:cNvGrpSpPr/>
          <p:nvPr/>
        </p:nvGrpSpPr>
        <p:grpSpPr>
          <a:xfrm>
            <a:off x="1900694" y="4080861"/>
            <a:ext cx="251661" cy="320668"/>
            <a:chOff x="1958100" y="4985350"/>
            <a:chExt cx="365150" cy="465275"/>
          </a:xfrm>
        </p:grpSpPr>
        <p:sp>
          <p:nvSpPr>
            <p:cNvPr id="1207" name="Google Shape;1207;p58"/>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8"/>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58"/>
          <p:cNvGrpSpPr/>
          <p:nvPr/>
        </p:nvGrpSpPr>
        <p:grpSpPr>
          <a:xfrm>
            <a:off x="2346744" y="4093060"/>
            <a:ext cx="288706" cy="296683"/>
            <a:chOff x="2605300" y="5003050"/>
            <a:chExt cx="418900" cy="430475"/>
          </a:xfrm>
        </p:grpSpPr>
        <p:sp>
          <p:nvSpPr>
            <p:cNvPr id="1211" name="Google Shape;1211;p58"/>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8"/>
          <p:cNvGrpSpPr/>
          <p:nvPr/>
        </p:nvGrpSpPr>
        <p:grpSpPr>
          <a:xfrm>
            <a:off x="2783128" y="4099383"/>
            <a:ext cx="345082" cy="283640"/>
            <a:chOff x="3238475" y="5012225"/>
            <a:chExt cx="500700" cy="411550"/>
          </a:xfrm>
        </p:grpSpPr>
        <p:sp>
          <p:nvSpPr>
            <p:cNvPr id="1215" name="Google Shape;1215;p58"/>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58"/>
          <p:cNvGrpSpPr/>
          <p:nvPr/>
        </p:nvGrpSpPr>
        <p:grpSpPr>
          <a:xfrm>
            <a:off x="3695439" y="4069076"/>
            <a:ext cx="378750" cy="344238"/>
            <a:chOff x="4562200" y="4968250"/>
            <a:chExt cx="549550" cy="499475"/>
          </a:xfrm>
        </p:grpSpPr>
        <p:sp>
          <p:nvSpPr>
            <p:cNvPr id="1221" name="Google Shape;1221;p58"/>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58"/>
          <p:cNvGrpSpPr/>
          <p:nvPr/>
        </p:nvGrpSpPr>
        <p:grpSpPr>
          <a:xfrm>
            <a:off x="3288949" y="4088442"/>
            <a:ext cx="262585" cy="305092"/>
            <a:chOff x="3972400" y="4996350"/>
            <a:chExt cx="381000" cy="442675"/>
          </a:xfrm>
        </p:grpSpPr>
        <p:sp>
          <p:nvSpPr>
            <p:cNvPr id="1227" name="Google Shape;1227;p58"/>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58"/>
          <p:cNvGrpSpPr/>
          <p:nvPr/>
        </p:nvGrpSpPr>
        <p:grpSpPr>
          <a:xfrm>
            <a:off x="4163389" y="4062770"/>
            <a:ext cx="372013" cy="356851"/>
            <a:chOff x="5241175" y="4959100"/>
            <a:chExt cx="539775" cy="517775"/>
          </a:xfrm>
        </p:grpSpPr>
        <p:sp>
          <p:nvSpPr>
            <p:cNvPr id="1230" name="Google Shape;1230;p5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58"/>
          <p:cNvSpPr/>
          <p:nvPr/>
        </p:nvSpPr>
        <p:spPr>
          <a:xfrm>
            <a:off x="4650402" y="4150827"/>
            <a:ext cx="327404" cy="180967"/>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58"/>
          <p:cNvGrpSpPr/>
          <p:nvPr/>
        </p:nvGrpSpPr>
        <p:grpSpPr>
          <a:xfrm>
            <a:off x="5158594" y="4115786"/>
            <a:ext cx="238618" cy="274388"/>
            <a:chOff x="6685175" y="5036025"/>
            <a:chExt cx="346225" cy="398125"/>
          </a:xfrm>
        </p:grpSpPr>
        <p:sp>
          <p:nvSpPr>
            <p:cNvPr id="1238" name="Google Shape;1238;p58"/>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58"/>
          <p:cNvGrpSpPr/>
          <p:nvPr/>
        </p:nvGrpSpPr>
        <p:grpSpPr>
          <a:xfrm>
            <a:off x="5997667" y="2344324"/>
            <a:ext cx="432570" cy="421334"/>
            <a:chOff x="5926225" y="921350"/>
            <a:chExt cx="517800" cy="504350"/>
          </a:xfrm>
        </p:grpSpPr>
        <p:sp>
          <p:nvSpPr>
            <p:cNvPr id="1244" name="Google Shape;1244;p5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1245" name="Google Shape;1245;p5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1246" name="Google Shape;1246;p58"/>
          <p:cNvSpPr/>
          <p:nvPr/>
        </p:nvSpPr>
        <p:spPr>
          <a:xfrm>
            <a:off x="6191588" y="258038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58"/>
          <p:cNvGrpSpPr/>
          <p:nvPr/>
        </p:nvGrpSpPr>
        <p:grpSpPr>
          <a:xfrm>
            <a:off x="6882655" y="2323704"/>
            <a:ext cx="432570" cy="421334"/>
            <a:chOff x="5926225" y="921350"/>
            <a:chExt cx="517800" cy="504350"/>
          </a:xfrm>
        </p:grpSpPr>
        <p:sp>
          <p:nvSpPr>
            <p:cNvPr id="1248" name="Google Shape;1248;p5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58"/>
          <p:cNvSpPr/>
          <p:nvPr/>
        </p:nvSpPr>
        <p:spPr>
          <a:xfrm>
            <a:off x="7076576" y="2559761"/>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58"/>
          <p:cNvGrpSpPr/>
          <p:nvPr/>
        </p:nvGrpSpPr>
        <p:grpSpPr>
          <a:xfrm>
            <a:off x="5997935" y="3072746"/>
            <a:ext cx="1075937" cy="1047989"/>
            <a:chOff x="5926225" y="921350"/>
            <a:chExt cx="517800" cy="504350"/>
          </a:xfrm>
        </p:grpSpPr>
        <p:sp>
          <p:nvSpPr>
            <p:cNvPr id="1252" name="Google Shape;1252;p58"/>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dk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58"/>
          <p:cNvSpPr/>
          <p:nvPr/>
        </p:nvSpPr>
        <p:spPr>
          <a:xfrm>
            <a:off x="6480248" y="3659843"/>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txBox="1"/>
          <p:nvPr/>
        </p:nvSpPr>
        <p:spPr>
          <a:xfrm>
            <a:off x="5886625" y="778800"/>
            <a:ext cx="25920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FFFFFF"/>
                </a:solidFill>
                <a:latin typeface="Muli"/>
                <a:ea typeface="Muli"/>
                <a:cs typeface="Muli"/>
                <a:sym typeface="Muli"/>
              </a:rPr>
              <a:t>SlidesCarnival icons are editable shapes</a:t>
            </a:r>
            <a:r>
              <a:rPr lang="en" sz="900">
                <a:solidFill>
                  <a:srgbClr val="FFFFFF"/>
                </a:solidFill>
                <a:latin typeface="Muli"/>
                <a:ea typeface="Muli"/>
                <a:cs typeface="Muli"/>
                <a:sym typeface="Muli"/>
              </a:rPr>
              <a:t>. </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sz="900">
                <a:solidFill>
                  <a:srgbClr val="FFFFFF"/>
                </a:solidFill>
                <a:latin typeface="Muli"/>
                <a:ea typeface="Muli"/>
                <a:cs typeface="Muli"/>
                <a:sym typeface="Muli"/>
              </a:rPr>
              <a:t>This means that you can:</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Resize them without losing quality.</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fill color and opacity.</a:t>
            </a:r>
            <a:endParaRPr sz="900">
              <a:solidFill>
                <a:srgbClr val="FFFFFF"/>
              </a:solidFill>
              <a:latin typeface="Muli"/>
              <a:ea typeface="Muli"/>
              <a:cs typeface="Muli"/>
              <a:sym typeface="Muli"/>
            </a:endParaRPr>
          </a:p>
          <a:p>
            <a:pPr indent="-285750" lvl="0" marL="457200" rtl="0" algn="l">
              <a:spcBef>
                <a:spcPts val="0"/>
              </a:spcBef>
              <a:spcAft>
                <a:spcPts val="0"/>
              </a:spcAft>
              <a:buClr>
                <a:srgbClr val="FFFFFF"/>
              </a:buClr>
              <a:buSzPts val="900"/>
              <a:buFont typeface="Muli"/>
              <a:buChar char="●"/>
            </a:pPr>
            <a:r>
              <a:rPr lang="en" sz="900">
                <a:solidFill>
                  <a:srgbClr val="FFFFFF"/>
                </a:solidFill>
                <a:latin typeface="Muli"/>
                <a:ea typeface="Muli"/>
                <a:cs typeface="Muli"/>
                <a:sym typeface="Muli"/>
              </a:rPr>
              <a:t>Change line color, width and style.</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rPr lang="en" sz="900">
                <a:solidFill>
                  <a:srgbClr val="FFFFFF"/>
                </a:solidFill>
                <a:latin typeface="Muli"/>
                <a:ea typeface="Muli"/>
                <a:cs typeface="Muli"/>
                <a:sym typeface="Muli"/>
              </a:rPr>
              <a:t>Isn’t that nice? :)</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rPr lang="en" sz="900">
                <a:solidFill>
                  <a:srgbClr val="FFFFFF"/>
                </a:solidFill>
                <a:latin typeface="Muli"/>
                <a:ea typeface="Muli"/>
                <a:cs typeface="Muli"/>
                <a:sym typeface="Muli"/>
              </a:rPr>
              <a:t>Examples:</a:t>
            </a:r>
            <a:endParaRPr sz="900">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latin typeface="Muli"/>
              <a:ea typeface="Muli"/>
              <a:cs typeface="Muli"/>
              <a:sym typeface="Muli"/>
            </a:endParaRPr>
          </a:p>
        </p:txBody>
      </p:sp>
      <p:sp>
        <p:nvSpPr>
          <p:cNvPr id="1256" name="Google Shape;1256;p5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0" name="Shape 1260"/>
        <p:cNvGrpSpPr/>
        <p:nvPr/>
      </p:nvGrpSpPr>
      <p:grpSpPr>
        <a:xfrm>
          <a:off x="0" y="0"/>
          <a:ext cx="0" cy="0"/>
          <a:chOff x="0" y="0"/>
          <a:chExt cx="0" cy="0"/>
        </a:xfrm>
      </p:grpSpPr>
      <p:grpSp>
        <p:nvGrpSpPr>
          <p:cNvPr id="1261" name="Google Shape;1261;p59"/>
          <p:cNvGrpSpPr/>
          <p:nvPr/>
        </p:nvGrpSpPr>
        <p:grpSpPr>
          <a:xfrm>
            <a:off x="3058888" y="1550127"/>
            <a:ext cx="445718" cy="445753"/>
            <a:chOff x="3706812" y="1035050"/>
            <a:chExt cx="4792662" cy="4787899"/>
          </a:xfrm>
        </p:grpSpPr>
        <p:sp>
          <p:nvSpPr>
            <p:cNvPr id="1262" name="Google Shape;1262;p59"/>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3" name="Google Shape;1263;p59"/>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4" name="Google Shape;1264;p59"/>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5" name="Google Shape;1265;p59"/>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6" name="Google Shape;1266;p59"/>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7" name="Google Shape;1267;p59"/>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8" name="Google Shape;1268;p59"/>
          <p:cNvGrpSpPr/>
          <p:nvPr/>
        </p:nvGrpSpPr>
        <p:grpSpPr>
          <a:xfrm>
            <a:off x="1779393" y="1550157"/>
            <a:ext cx="443331" cy="445437"/>
            <a:chOff x="1400175" y="1220787"/>
            <a:chExt cx="4473575" cy="4476750"/>
          </a:xfrm>
        </p:grpSpPr>
        <p:sp>
          <p:nvSpPr>
            <p:cNvPr id="1269" name="Google Shape;1269;p59"/>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0" name="Google Shape;1270;p59"/>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1" name="Google Shape;1271;p59"/>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2" name="Google Shape;1272;p59"/>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73" name="Google Shape;1273;p59"/>
          <p:cNvGrpSpPr/>
          <p:nvPr/>
        </p:nvGrpSpPr>
        <p:grpSpPr>
          <a:xfrm>
            <a:off x="1138046" y="1550171"/>
            <a:ext cx="446045" cy="445465"/>
            <a:chOff x="1649412" y="927100"/>
            <a:chExt cx="5011737" cy="5016500"/>
          </a:xfrm>
        </p:grpSpPr>
        <p:sp>
          <p:nvSpPr>
            <p:cNvPr id="1274" name="Google Shape;1274;p59"/>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5" name="Google Shape;1275;p59"/>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6" name="Google Shape;1276;p59"/>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77" name="Google Shape;1277;p59"/>
          <p:cNvGrpSpPr/>
          <p:nvPr/>
        </p:nvGrpSpPr>
        <p:grpSpPr>
          <a:xfrm>
            <a:off x="2418397" y="1550424"/>
            <a:ext cx="444870" cy="445286"/>
            <a:chOff x="1301750" y="920750"/>
            <a:chExt cx="5095875" cy="5100637"/>
          </a:xfrm>
        </p:grpSpPr>
        <p:sp>
          <p:nvSpPr>
            <p:cNvPr id="1278" name="Google Shape;1278;p59"/>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9" name="Google Shape;1279;p59"/>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0" name="Google Shape;1280;p59"/>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1" name="Google Shape;1281;p59"/>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2" name="Google Shape;1282;p59"/>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3" name="Google Shape;1283;p59"/>
          <p:cNvGrpSpPr/>
          <p:nvPr/>
        </p:nvGrpSpPr>
        <p:grpSpPr>
          <a:xfrm>
            <a:off x="4341570" y="1550333"/>
            <a:ext cx="445621" cy="445591"/>
            <a:chOff x="5732756" y="2682276"/>
            <a:chExt cx="719905" cy="719856"/>
          </a:xfrm>
        </p:grpSpPr>
        <p:sp>
          <p:nvSpPr>
            <p:cNvPr id="1284" name="Google Shape;1284;p59"/>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59"/>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6" name="Google Shape;1286;p59"/>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7" name="Google Shape;1287;p59"/>
          <p:cNvGrpSpPr/>
          <p:nvPr/>
        </p:nvGrpSpPr>
        <p:grpSpPr>
          <a:xfrm>
            <a:off x="4982887" y="1550327"/>
            <a:ext cx="445627" cy="445604"/>
            <a:chOff x="6768809" y="2682265"/>
            <a:chExt cx="719915" cy="719877"/>
          </a:xfrm>
        </p:grpSpPr>
        <p:sp>
          <p:nvSpPr>
            <p:cNvPr id="1288" name="Google Shape;1288;p59"/>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9" name="Google Shape;1289;p59"/>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0" name="Google Shape;1290;p59"/>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1" name="Google Shape;1291;p59"/>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2" name="Google Shape;1292;p59"/>
          <p:cNvGrpSpPr/>
          <p:nvPr/>
        </p:nvGrpSpPr>
        <p:grpSpPr>
          <a:xfrm>
            <a:off x="5624209" y="1550356"/>
            <a:ext cx="445753" cy="445545"/>
            <a:chOff x="7804870" y="2682313"/>
            <a:chExt cx="720118" cy="719782"/>
          </a:xfrm>
        </p:grpSpPr>
        <p:sp>
          <p:nvSpPr>
            <p:cNvPr id="1293" name="Google Shape;1293;p59"/>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4" name="Google Shape;1294;p59"/>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5" name="Google Shape;1295;p59"/>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6" name="Google Shape;1296;p59"/>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7" name="Google Shape;1297;p59"/>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8" name="Google Shape;1298;p59"/>
          <p:cNvGrpSpPr/>
          <p:nvPr/>
        </p:nvGrpSpPr>
        <p:grpSpPr>
          <a:xfrm>
            <a:off x="6265657" y="1550125"/>
            <a:ext cx="446293" cy="446006"/>
            <a:chOff x="8841135" y="2681940"/>
            <a:chExt cx="720990" cy="720527"/>
          </a:xfrm>
        </p:grpSpPr>
        <p:sp>
          <p:nvSpPr>
            <p:cNvPr id="1299" name="Google Shape;1299;p59"/>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0" name="Google Shape;1300;p59"/>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1" name="Google Shape;1301;p59"/>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2" name="Google Shape;1302;p59"/>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59"/>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59"/>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5" name="Google Shape;1305;p59"/>
          <p:cNvGrpSpPr/>
          <p:nvPr/>
        </p:nvGrpSpPr>
        <p:grpSpPr>
          <a:xfrm>
            <a:off x="3699655" y="1550057"/>
            <a:ext cx="445260" cy="445260"/>
            <a:chOff x="4103687" y="1439862"/>
            <a:chExt cx="3986212" cy="3986211"/>
          </a:xfrm>
        </p:grpSpPr>
        <p:sp>
          <p:nvSpPr>
            <p:cNvPr id="1306" name="Google Shape;1306;p59"/>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7" name="Google Shape;1307;p59"/>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8" name="Google Shape;1308;p59"/>
          <p:cNvGrpSpPr/>
          <p:nvPr/>
        </p:nvGrpSpPr>
        <p:grpSpPr>
          <a:xfrm>
            <a:off x="6907645" y="1550361"/>
            <a:ext cx="445803" cy="445535"/>
            <a:chOff x="9878272" y="2682320"/>
            <a:chExt cx="720199" cy="719767"/>
          </a:xfrm>
        </p:grpSpPr>
        <p:sp>
          <p:nvSpPr>
            <p:cNvPr id="1309" name="Google Shape;1309;p59"/>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0" name="Google Shape;1310;p59"/>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1" name="Google Shape;1311;p59"/>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2" name="Google Shape;1312;p59"/>
          <p:cNvGrpSpPr/>
          <p:nvPr/>
        </p:nvGrpSpPr>
        <p:grpSpPr>
          <a:xfrm>
            <a:off x="7549143" y="1550278"/>
            <a:ext cx="445700" cy="445701"/>
            <a:chOff x="10914618" y="2682187"/>
            <a:chExt cx="720033" cy="720033"/>
          </a:xfrm>
        </p:grpSpPr>
        <p:sp>
          <p:nvSpPr>
            <p:cNvPr id="1313" name="Google Shape;1313;p59"/>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4" name="Google Shape;1314;p59"/>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5" name="Google Shape;1315;p59"/>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6" name="Google Shape;1316;p59"/>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7" name="Google Shape;1317;p59"/>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8" name="Google Shape;1318;p59"/>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9" name="Google Shape;1319;p59"/>
          <p:cNvGrpSpPr/>
          <p:nvPr/>
        </p:nvGrpSpPr>
        <p:grpSpPr>
          <a:xfrm>
            <a:off x="1772664" y="843057"/>
            <a:ext cx="361521" cy="445816"/>
            <a:chOff x="1582665" y="1011072"/>
            <a:chExt cx="584040" cy="720220"/>
          </a:xfrm>
        </p:grpSpPr>
        <p:sp>
          <p:nvSpPr>
            <p:cNvPr id="1320" name="Google Shape;1320;p59"/>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1" name="Google Shape;1321;p59"/>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2" name="Google Shape;1322;p59"/>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3" name="Google Shape;1323;p59"/>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4" name="Google Shape;1324;p59"/>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5" name="Google Shape;1325;p59"/>
          <p:cNvGrpSpPr/>
          <p:nvPr/>
        </p:nvGrpSpPr>
        <p:grpSpPr>
          <a:xfrm>
            <a:off x="2374048" y="843078"/>
            <a:ext cx="379481" cy="445796"/>
            <a:chOff x="2554206" y="1011105"/>
            <a:chExt cx="613055" cy="720187"/>
          </a:xfrm>
        </p:grpSpPr>
        <p:sp>
          <p:nvSpPr>
            <p:cNvPr id="1326" name="Google Shape;1326;p59"/>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7" name="Google Shape;1327;p59"/>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8" name="Google Shape;1328;p59"/>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9" name="Google Shape;1329;p59"/>
          <p:cNvGrpSpPr/>
          <p:nvPr/>
        </p:nvGrpSpPr>
        <p:grpSpPr>
          <a:xfrm>
            <a:off x="6922223" y="797418"/>
            <a:ext cx="460705" cy="491455"/>
            <a:chOff x="9901824" y="937343"/>
            <a:chExt cx="744273" cy="793950"/>
          </a:xfrm>
        </p:grpSpPr>
        <p:grpSp>
          <p:nvGrpSpPr>
            <p:cNvPr id="1330" name="Google Shape;1330;p59"/>
            <p:cNvGrpSpPr/>
            <p:nvPr/>
          </p:nvGrpSpPr>
          <p:grpSpPr>
            <a:xfrm>
              <a:off x="9901824" y="937343"/>
              <a:ext cx="744273" cy="793950"/>
              <a:chOff x="9901824" y="937343"/>
              <a:chExt cx="744273" cy="793950"/>
            </a:xfrm>
          </p:grpSpPr>
          <p:sp>
            <p:nvSpPr>
              <p:cNvPr id="1331" name="Google Shape;1331;p59"/>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2" name="Google Shape;1332;p59"/>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3" name="Google Shape;1333;p59"/>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4" name="Google Shape;1334;p59"/>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5" name="Google Shape;1335;p59"/>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6" name="Google Shape;1336;p59"/>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7" name="Google Shape;1337;p59"/>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8" name="Google Shape;1338;p59"/>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9" name="Google Shape;1339;p59"/>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0" name="Google Shape;1340;p59"/>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341" name="Google Shape;1341;p59"/>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2" name="Google Shape;1342;p59"/>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3" name="Google Shape;1343;p59"/>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4" name="Google Shape;1344;p59"/>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5" name="Google Shape;1345;p59"/>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6" name="Google Shape;1346;p59"/>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7" name="Google Shape;1347;p59"/>
          <p:cNvGrpSpPr/>
          <p:nvPr/>
        </p:nvGrpSpPr>
        <p:grpSpPr>
          <a:xfrm>
            <a:off x="2993392" y="843244"/>
            <a:ext cx="369868" cy="445629"/>
            <a:chOff x="3554761" y="1011374"/>
            <a:chExt cx="597525" cy="719918"/>
          </a:xfrm>
        </p:grpSpPr>
        <p:sp>
          <p:nvSpPr>
            <p:cNvPr id="1348" name="Google Shape;1348;p59"/>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9" name="Google Shape;1349;p59"/>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0" name="Google Shape;1350;p59"/>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1" name="Google Shape;1351;p59"/>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52" name="Google Shape;1352;p59"/>
          <p:cNvGrpSpPr/>
          <p:nvPr/>
        </p:nvGrpSpPr>
        <p:grpSpPr>
          <a:xfrm>
            <a:off x="3603122" y="843032"/>
            <a:ext cx="370755" cy="445841"/>
            <a:chOff x="4539787" y="1011032"/>
            <a:chExt cx="598958" cy="720261"/>
          </a:xfrm>
        </p:grpSpPr>
        <p:sp>
          <p:nvSpPr>
            <p:cNvPr id="1353" name="Google Shape;1353;p59"/>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4" name="Google Shape;1354;p59"/>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5" name="Google Shape;1355;p59"/>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6" name="Google Shape;1356;p59"/>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7" name="Google Shape;1357;p59"/>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58" name="Google Shape;1358;p59"/>
          <p:cNvGrpSpPr/>
          <p:nvPr/>
        </p:nvGrpSpPr>
        <p:grpSpPr>
          <a:xfrm>
            <a:off x="4213740" y="843140"/>
            <a:ext cx="366917" cy="445733"/>
            <a:chOff x="5526246" y="1011207"/>
            <a:chExt cx="592758" cy="720086"/>
          </a:xfrm>
        </p:grpSpPr>
        <p:sp>
          <p:nvSpPr>
            <p:cNvPr id="1359" name="Google Shape;1359;p59"/>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59"/>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1" name="Google Shape;1361;p59"/>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2" name="Google Shape;1362;p59"/>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3" name="Google Shape;1363;p59"/>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4" name="Google Shape;1364;p59"/>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5" name="Google Shape;1365;p59"/>
          <p:cNvGrpSpPr/>
          <p:nvPr/>
        </p:nvGrpSpPr>
        <p:grpSpPr>
          <a:xfrm>
            <a:off x="1168508" y="843134"/>
            <a:ext cx="364294" cy="445740"/>
            <a:chOff x="606645" y="1011196"/>
            <a:chExt cx="588520" cy="720096"/>
          </a:xfrm>
        </p:grpSpPr>
        <p:sp>
          <p:nvSpPr>
            <p:cNvPr id="1366" name="Google Shape;1366;p59"/>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7" name="Google Shape;1367;p59"/>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8" name="Google Shape;1368;p59"/>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9" name="Google Shape;1369;p59"/>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0" name="Google Shape;1370;p59"/>
          <p:cNvGrpSpPr/>
          <p:nvPr/>
        </p:nvGrpSpPr>
        <p:grpSpPr>
          <a:xfrm>
            <a:off x="7622791" y="843111"/>
            <a:ext cx="298405" cy="445762"/>
            <a:chOff x="11033597" y="1011159"/>
            <a:chExt cx="482075" cy="720133"/>
          </a:xfrm>
        </p:grpSpPr>
        <p:sp>
          <p:nvSpPr>
            <p:cNvPr id="1371" name="Google Shape;1371;p59"/>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2" name="Google Shape;1372;p59"/>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3" name="Google Shape;1373;p59"/>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4" name="Google Shape;1374;p59"/>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75" name="Google Shape;1375;p59"/>
          <p:cNvGrpSpPr/>
          <p:nvPr/>
        </p:nvGrpSpPr>
        <p:grpSpPr>
          <a:xfrm>
            <a:off x="6221656" y="797418"/>
            <a:ext cx="460705" cy="491455"/>
            <a:chOff x="8770051" y="937343"/>
            <a:chExt cx="744273" cy="793950"/>
          </a:xfrm>
        </p:grpSpPr>
        <p:sp>
          <p:nvSpPr>
            <p:cNvPr id="1376" name="Google Shape;1376;p59"/>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7" name="Google Shape;1377;p59"/>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8" name="Google Shape;1378;p59"/>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9" name="Google Shape;1379;p59"/>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0" name="Google Shape;1380;p59"/>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81" name="Google Shape;1381;p59"/>
            <p:cNvGrpSpPr/>
            <p:nvPr/>
          </p:nvGrpSpPr>
          <p:grpSpPr>
            <a:xfrm>
              <a:off x="8770051" y="937343"/>
              <a:ext cx="744273" cy="793950"/>
              <a:chOff x="6565437" y="1588001"/>
              <a:chExt cx="744273" cy="793950"/>
            </a:xfrm>
          </p:grpSpPr>
          <p:sp>
            <p:nvSpPr>
              <p:cNvPr id="1382" name="Google Shape;1382;p59"/>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3" name="Google Shape;1383;p59"/>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4" name="Google Shape;1384;p59"/>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5" name="Google Shape;1385;p59"/>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6" name="Google Shape;1386;p59"/>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7" name="Google Shape;1387;p59"/>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8" name="Google Shape;1388;p59"/>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9" name="Google Shape;1389;p59"/>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0" name="Google Shape;1390;p59"/>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1" name="Google Shape;1391;p59"/>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392" name="Google Shape;1392;p59"/>
          <p:cNvGrpSpPr/>
          <p:nvPr/>
        </p:nvGrpSpPr>
        <p:grpSpPr>
          <a:xfrm>
            <a:off x="4820520" y="797418"/>
            <a:ext cx="460705" cy="491455"/>
            <a:chOff x="6506504" y="937343"/>
            <a:chExt cx="744273" cy="793950"/>
          </a:xfrm>
        </p:grpSpPr>
        <p:sp>
          <p:nvSpPr>
            <p:cNvPr id="1393" name="Google Shape;1393;p59"/>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4" name="Google Shape;1394;p59"/>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5" name="Google Shape;1395;p59"/>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96" name="Google Shape;1396;p59"/>
            <p:cNvGrpSpPr/>
            <p:nvPr/>
          </p:nvGrpSpPr>
          <p:grpSpPr>
            <a:xfrm>
              <a:off x="6506504" y="937343"/>
              <a:ext cx="744273" cy="793950"/>
              <a:chOff x="6565437" y="1588001"/>
              <a:chExt cx="744273" cy="793950"/>
            </a:xfrm>
          </p:grpSpPr>
          <p:sp>
            <p:nvSpPr>
              <p:cNvPr id="1397" name="Google Shape;1397;p59"/>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8" name="Google Shape;1398;p59"/>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9" name="Google Shape;1399;p59"/>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0" name="Google Shape;1400;p59"/>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1" name="Google Shape;1401;p59"/>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2" name="Google Shape;1402;p59"/>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3" name="Google Shape;1403;p59"/>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4" name="Google Shape;1404;p59"/>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5" name="Google Shape;1405;p59"/>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6" name="Google Shape;1406;p59"/>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07" name="Google Shape;1407;p59"/>
          <p:cNvGrpSpPr/>
          <p:nvPr/>
        </p:nvGrpSpPr>
        <p:grpSpPr>
          <a:xfrm>
            <a:off x="5521088" y="797418"/>
            <a:ext cx="460705" cy="491455"/>
            <a:chOff x="7638277" y="937343"/>
            <a:chExt cx="744273" cy="793950"/>
          </a:xfrm>
        </p:grpSpPr>
        <p:sp>
          <p:nvSpPr>
            <p:cNvPr id="1408" name="Google Shape;1408;p59"/>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9" name="Google Shape;1409;p59"/>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0" name="Google Shape;1410;p59"/>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1" name="Google Shape;1411;p59"/>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12" name="Google Shape;1412;p59"/>
            <p:cNvGrpSpPr/>
            <p:nvPr/>
          </p:nvGrpSpPr>
          <p:grpSpPr>
            <a:xfrm>
              <a:off x="7638277" y="937343"/>
              <a:ext cx="744273" cy="793950"/>
              <a:chOff x="6565437" y="1588001"/>
              <a:chExt cx="744273" cy="793950"/>
            </a:xfrm>
          </p:grpSpPr>
          <p:sp>
            <p:nvSpPr>
              <p:cNvPr id="1413" name="Google Shape;1413;p59"/>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4" name="Google Shape;1414;p59"/>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5" name="Google Shape;1415;p59"/>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6" name="Google Shape;1416;p59"/>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7" name="Google Shape;1417;p59"/>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8" name="Google Shape;1418;p59"/>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9" name="Google Shape;1419;p59"/>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0" name="Google Shape;1420;p59"/>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1" name="Google Shape;1421;p59"/>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2" name="Google Shape;1422;p59"/>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23" name="Google Shape;1423;p59"/>
          <p:cNvGrpSpPr/>
          <p:nvPr/>
        </p:nvGrpSpPr>
        <p:grpSpPr>
          <a:xfrm>
            <a:off x="3061198" y="2986973"/>
            <a:ext cx="445779" cy="400764"/>
            <a:chOff x="3778727" y="4460423"/>
            <a:chExt cx="720160" cy="647438"/>
          </a:xfrm>
        </p:grpSpPr>
        <p:sp>
          <p:nvSpPr>
            <p:cNvPr id="1424" name="Google Shape;1424;p59"/>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5" name="Google Shape;1425;p59"/>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6" name="Google Shape;1426;p59"/>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7" name="Google Shape;1427;p59"/>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8" name="Google Shape;1428;p59"/>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9" name="Google Shape;1429;p59"/>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0" name="Google Shape;1430;p59"/>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1" name="Google Shape;1431;p59"/>
          <p:cNvGrpSpPr/>
          <p:nvPr/>
        </p:nvGrpSpPr>
        <p:grpSpPr>
          <a:xfrm>
            <a:off x="1138083" y="2972048"/>
            <a:ext cx="445680" cy="430613"/>
            <a:chOff x="557494" y="4436312"/>
            <a:chExt cx="720000" cy="695660"/>
          </a:xfrm>
        </p:grpSpPr>
        <p:sp>
          <p:nvSpPr>
            <p:cNvPr id="1432" name="Google Shape;1432;p59"/>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3" name="Google Shape;1433;p59"/>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4" name="Google Shape;1434;p59"/>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5" name="Google Shape;1435;p59"/>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6" name="Google Shape;1436;p59"/>
          <p:cNvGrpSpPr/>
          <p:nvPr/>
        </p:nvGrpSpPr>
        <p:grpSpPr>
          <a:xfrm>
            <a:off x="4343305" y="2964459"/>
            <a:ext cx="445833" cy="445792"/>
            <a:chOff x="5926265" y="4424051"/>
            <a:chExt cx="720246" cy="720181"/>
          </a:xfrm>
        </p:grpSpPr>
        <p:sp>
          <p:nvSpPr>
            <p:cNvPr id="1437" name="Google Shape;1437;p59"/>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8" name="Google Shape;1438;p59"/>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9" name="Google Shape;1439;p59"/>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0" name="Google Shape;1440;p59"/>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1" name="Google Shape;1441;p59"/>
          <p:cNvGrpSpPr/>
          <p:nvPr/>
        </p:nvGrpSpPr>
        <p:grpSpPr>
          <a:xfrm>
            <a:off x="1779066" y="2984013"/>
            <a:ext cx="445680" cy="406684"/>
            <a:chOff x="1631150" y="4455641"/>
            <a:chExt cx="720000" cy="657002"/>
          </a:xfrm>
        </p:grpSpPr>
        <p:sp>
          <p:nvSpPr>
            <p:cNvPr id="1442" name="Google Shape;1442;p59"/>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3" name="Google Shape;1443;p59"/>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4" name="Google Shape;1444;p59"/>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5" name="Google Shape;1445;p59"/>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6" name="Google Shape;1446;p59"/>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7" name="Google Shape;1447;p59"/>
          <p:cNvGrpSpPr/>
          <p:nvPr/>
        </p:nvGrpSpPr>
        <p:grpSpPr>
          <a:xfrm>
            <a:off x="2420095" y="2983429"/>
            <a:ext cx="445680" cy="407853"/>
            <a:chOff x="2704878" y="4454697"/>
            <a:chExt cx="720000" cy="658889"/>
          </a:xfrm>
        </p:grpSpPr>
        <p:sp>
          <p:nvSpPr>
            <p:cNvPr id="1448" name="Google Shape;1448;p59"/>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9" name="Google Shape;1449;p59"/>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0" name="Google Shape;1450;p59"/>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1" name="Google Shape;1451;p59"/>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2" name="Google Shape;1452;p59"/>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3" name="Google Shape;1453;p59"/>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4" name="Google Shape;1454;p59"/>
          <p:cNvGrpSpPr/>
          <p:nvPr/>
        </p:nvGrpSpPr>
        <p:grpSpPr>
          <a:xfrm>
            <a:off x="3702366" y="2985387"/>
            <a:ext cx="445549" cy="403935"/>
            <a:chOff x="4852681" y="4457861"/>
            <a:chExt cx="719788" cy="652561"/>
          </a:xfrm>
        </p:grpSpPr>
        <p:sp>
          <p:nvSpPr>
            <p:cNvPr id="1455" name="Google Shape;1455;p59"/>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56" name="Google Shape;1456;p59"/>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57" name="Google Shape;1457;p59"/>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58" name="Google Shape;1458;p59"/>
          <p:cNvGrpSpPr/>
          <p:nvPr/>
        </p:nvGrpSpPr>
        <p:grpSpPr>
          <a:xfrm>
            <a:off x="4984527" y="2975824"/>
            <a:ext cx="445818" cy="423063"/>
            <a:chOff x="7000306" y="4442411"/>
            <a:chExt cx="720224" cy="683463"/>
          </a:xfrm>
        </p:grpSpPr>
        <p:sp>
          <p:nvSpPr>
            <p:cNvPr id="1459" name="Google Shape;1459;p59"/>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0" name="Google Shape;1460;p59"/>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1" name="Google Shape;1461;p59"/>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2" name="Google Shape;1462;p59"/>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3" name="Google Shape;1463;p59"/>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64" name="Google Shape;1464;p59"/>
          <p:cNvGrpSpPr/>
          <p:nvPr/>
        </p:nvGrpSpPr>
        <p:grpSpPr>
          <a:xfrm>
            <a:off x="5625735" y="2973621"/>
            <a:ext cx="445779" cy="427468"/>
            <a:chOff x="8074325" y="4438852"/>
            <a:chExt cx="720160" cy="690579"/>
          </a:xfrm>
        </p:grpSpPr>
        <p:sp>
          <p:nvSpPr>
            <p:cNvPr id="1465" name="Google Shape;1465;p59"/>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6" name="Google Shape;1466;p59"/>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7" name="Google Shape;1467;p59"/>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8" name="Google Shape;1468;p59"/>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69" name="Google Shape;1469;p59"/>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0" name="Google Shape;1470;p59"/>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71" name="Google Shape;1471;p59"/>
          <p:cNvGrpSpPr/>
          <p:nvPr/>
        </p:nvGrpSpPr>
        <p:grpSpPr>
          <a:xfrm>
            <a:off x="6908080" y="2987570"/>
            <a:ext cx="445629" cy="399565"/>
            <a:chOff x="9878975" y="4425243"/>
            <a:chExt cx="719918" cy="645502"/>
          </a:xfrm>
        </p:grpSpPr>
        <p:sp>
          <p:nvSpPr>
            <p:cNvPr id="1472" name="Google Shape;1472;p59"/>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3" name="Google Shape;1473;p59"/>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4" name="Google Shape;1474;p59"/>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75" name="Google Shape;1475;p59"/>
          <p:cNvGrpSpPr/>
          <p:nvPr/>
        </p:nvGrpSpPr>
        <p:grpSpPr>
          <a:xfrm>
            <a:off x="7549097" y="2976371"/>
            <a:ext cx="445785" cy="421964"/>
            <a:chOff x="10914544" y="4407150"/>
            <a:chExt cx="720170" cy="681687"/>
          </a:xfrm>
        </p:grpSpPr>
        <p:sp>
          <p:nvSpPr>
            <p:cNvPr id="1476" name="Google Shape;1476;p59"/>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7" name="Google Shape;1477;p59"/>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8" name="Google Shape;1478;p59"/>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9" name="Google Shape;1479;p59"/>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0" name="Google Shape;1480;p59"/>
          <p:cNvGrpSpPr/>
          <p:nvPr/>
        </p:nvGrpSpPr>
        <p:grpSpPr>
          <a:xfrm>
            <a:off x="6266887" y="2984485"/>
            <a:ext cx="445805" cy="405735"/>
            <a:chOff x="8843122" y="4420259"/>
            <a:chExt cx="720202" cy="655469"/>
          </a:xfrm>
        </p:grpSpPr>
        <p:sp>
          <p:nvSpPr>
            <p:cNvPr id="1481" name="Google Shape;1481;p59"/>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2" name="Google Shape;1482;p59"/>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3" name="Google Shape;1483;p59"/>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4" name="Google Shape;1484;p59"/>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5" name="Google Shape;1485;p59"/>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6" name="Google Shape;1486;p59"/>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7" name="Google Shape;1487;p59"/>
          <p:cNvGrpSpPr/>
          <p:nvPr/>
        </p:nvGrpSpPr>
        <p:grpSpPr>
          <a:xfrm>
            <a:off x="3069757" y="2283047"/>
            <a:ext cx="445812" cy="394518"/>
            <a:chOff x="1510757" y="3225422"/>
            <a:chExt cx="720214" cy="637347"/>
          </a:xfrm>
        </p:grpSpPr>
        <p:sp>
          <p:nvSpPr>
            <p:cNvPr id="1488" name="Google Shape;1488;p59"/>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9" name="Google Shape;1489;p59"/>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0" name="Google Shape;1490;p59"/>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1" name="Google Shape;1491;p59"/>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2" name="Google Shape;1492;p59"/>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3" name="Google Shape;1493;p59"/>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4" name="Google Shape;1494;p59"/>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95" name="Google Shape;1495;p59"/>
          <p:cNvGrpSpPr/>
          <p:nvPr/>
        </p:nvGrpSpPr>
        <p:grpSpPr>
          <a:xfrm>
            <a:off x="3761148" y="2300567"/>
            <a:ext cx="445767" cy="359478"/>
            <a:chOff x="2595501" y="3253725"/>
            <a:chExt cx="720141" cy="580739"/>
          </a:xfrm>
        </p:grpSpPr>
        <p:sp>
          <p:nvSpPr>
            <p:cNvPr id="1496" name="Google Shape;1496;p59"/>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7" name="Google Shape;1497;p59"/>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8" name="Google Shape;1498;p59"/>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9" name="Google Shape;1499;p59"/>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0" name="Google Shape;1500;p59"/>
          <p:cNvGrpSpPr/>
          <p:nvPr/>
        </p:nvGrpSpPr>
        <p:grpSpPr>
          <a:xfrm>
            <a:off x="5143819" y="2257535"/>
            <a:ext cx="443879" cy="445541"/>
            <a:chOff x="4764809" y="3184208"/>
            <a:chExt cx="717090" cy="719775"/>
          </a:xfrm>
        </p:grpSpPr>
        <p:sp>
          <p:nvSpPr>
            <p:cNvPr id="1501" name="Google Shape;1501;p59"/>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2" name="Google Shape;1502;p59"/>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3" name="Google Shape;1503;p59"/>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4" name="Google Shape;1504;p59"/>
          <p:cNvGrpSpPr/>
          <p:nvPr/>
        </p:nvGrpSpPr>
        <p:grpSpPr>
          <a:xfrm>
            <a:off x="4452495" y="2286500"/>
            <a:ext cx="445746" cy="387612"/>
            <a:chOff x="3680173" y="3231000"/>
            <a:chExt cx="720106" cy="626190"/>
          </a:xfrm>
        </p:grpSpPr>
        <p:sp>
          <p:nvSpPr>
            <p:cNvPr id="1505" name="Google Shape;1505;p59"/>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6" name="Google Shape;1506;p59"/>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7" name="Google Shape;1507;p59"/>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8" name="Google Shape;1508;p59"/>
          <p:cNvGrpSpPr/>
          <p:nvPr/>
        </p:nvGrpSpPr>
        <p:grpSpPr>
          <a:xfrm>
            <a:off x="6524582" y="2257496"/>
            <a:ext cx="443283" cy="445620"/>
            <a:chOff x="6931035" y="3184144"/>
            <a:chExt cx="716128" cy="719903"/>
          </a:xfrm>
        </p:grpSpPr>
        <p:sp>
          <p:nvSpPr>
            <p:cNvPr id="1509" name="Google Shape;1509;p59"/>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0" name="Google Shape;1510;p59"/>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1" name="Google Shape;1511;p59"/>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2" name="Google Shape;1512;p59"/>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13" name="Google Shape;1513;p59"/>
          <p:cNvGrpSpPr/>
          <p:nvPr/>
        </p:nvGrpSpPr>
        <p:grpSpPr>
          <a:xfrm>
            <a:off x="5833276" y="2257448"/>
            <a:ext cx="445727" cy="445714"/>
            <a:chOff x="5846429" y="3184067"/>
            <a:chExt cx="720076" cy="720055"/>
          </a:xfrm>
        </p:grpSpPr>
        <p:sp>
          <p:nvSpPr>
            <p:cNvPr id="1514" name="Google Shape;1514;p59"/>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5" name="Google Shape;1515;p59"/>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6" name="Google Shape;1516;p59"/>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7" name="Google Shape;1517;p59"/>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18" name="Google Shape;1518;p59"/>
          <p:cNvGrpSpPr/>
          <p:nvPr/>
        </p:nvGrpSpPr>
        <p:grpSpPr>
          <a:xfrm>
            <a:off x="2520481" y="2257393"/>
            <a:ext cx="303698" cy="445825"/>
            <a:chOff x="655600" y="3183978"/>
            <a:chExt cx="490627" cy="720234"/>
          </a:xfrm>
        </p:grpSpPr>
        <p:sp>
          <p:nvSpPr>
            <p:cNvPr id="1519" name="Google Shape;1519;p59"/>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0" name="Google Shape;1520;p59"/>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1" name="Google Shape;1521;p59"/>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2" name="Google Shape;1522;p59"/>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3" name="Google Shape;1523;p59"/>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24" name="Google Shape;1524;p59"/>
          <p:cNvGrpSpPr/>
          <p:nvPr/>
        </p:nvGrpSpPr>
        <p:grpSpPr>
          <a:xfrm>
            <a:off x="7213443" y="2257509"/>
            <a:ext cx="189785" cy="445592"/>
            <a:chOff x="8011692" y="3184166"/>
            <a:chExt cx="306600" cy="719859"/>
          </a:xfrm>
        </p:grpSpPr>
        <p:sp>
          <p:nvSpPr>
            <p:cNvPr id="1525" name="Google Shape;1525;p59"/>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26" name="Google Shape;1526;p59"/>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27" name="Google Shape;1527;p59"/>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28" name="Google Shape;1528;p59"/>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29" name="Google Shape;1529;p59"/>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0" name="Google Shape;1530;p59"/>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31" name="Google Shape;1531;p59"/>
          <p:cNvGrpSpPr/>
          <p:nvPr/>
        </p:nvGrpSpPr>
        <p:grpSpPr>
          <a:xfrm>
            <a:off x="7648230" y="2257259"/>
            <a:ext cx="246199" cy="445516"/>
            <a:chOff x="4556125" y="630237"/>
            <a:chExt cx="3081338" cy="5568950"/>
          </a:xfrm>
        </p:grpSpPr>
        <p:sp>
          <p:nvSpPr>
            <p:cNvPr id="1532" name="Google Shape;1532;p59"/>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3" name="Google Shape;1533;p59"/>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4" name="Google Shape;1534;p59"/>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5" name="Google Shape;1535;p59"/>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6" name="Google Shape;1536;p59"/>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7" name="Google Shape;1537;p59"/>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38" name="Google Shape;1538;p59"/>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39" name="Google Shape;1539;p59"/>
          <p:cNvGrpSpPr/>
          <p:nvPr/>
        </p:nvGrpSpPr>
        <p:grpSpPr>
          <a:xfrm>
            <a:off x="1829253" y="2257459"/>
            <a:ext cx="445768" cy="445697"/>
            <a:chOff x="1674084" y="3214987"/>
            <a:chExt cx="720142" cy="720027"/>
          </a:xfrm>
        </p:grpSpPr>
        <p:sp>
          <p:nvSpPr>
            <p:cNvPr id="1540" name="Google Shape;1540;p59"/>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1" name="Google Shape;1541;p59"/>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2" name="Google Shape;1542;p59"/>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3" name="Google Shape;1543;p59"/>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4" name="Google Shape;1544;p59"/>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5" name="Google Shape;1545;p59"/>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6" name="Google Shape;1546;p59"/>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7" name="Google Shape;1547;p59"/>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8" name="Google Shape;1548;p59"/>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49" name="Google Shape;1549;p59"/>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0" name="Google Shape;1550;p59"/>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1" name="Google Shape;1551;p59"/>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52" name="Google Shape;1552;p59"/>
          <p:cNvGrpSpPr/>
          <p:nvPr/>
        </p:nvGrpSpPr>
        <p:grpSpPr>
          <a:xfrm>
            <a:off x="1138094" y="2257421"/>
            <a:ext cx="445578" cy="445773"/>
            <a:chOff x="557511" y="3214925"/>
            <a:chExt cx="719836" cy="720150"/>
          </a:xfrm>
        </p:grpSpPr>
        <p:sp>
          <p:nvSpPr>
            <p:cNvPr id="1553" name="Google Shape;1553;p59"/>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4" name="Google Shape;1554;p59"/>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5" name="Google Shape;1555;p59"/>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6" name="Google Shape;1556;p59"/>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57" name="Google Shape;1557;p59"/>
          <p:cNvGrpSpPr/>
          <p:nvPr/>
        </p:nvGrpSpPr>
        <p:grpSpPr>
          <a:xfrm>
            <a:off x="1081977" y="3693756"/>
            <a:ext cx="445905" cy="400522"/>
            <a:chOff x="1147762" y="1131887"/>
            <a:chExt cx="5137150" cy="4619626"/>
          </a:xfrm>
        </p:grpSpPr>
        <p:sp>
          <p:nvSpPr>
            <p:cNvPr id="1558" name="Google Shape;1558;p59"/>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9" name="Google Shape;1559;p59"/>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0" name="Google Shape;1560;p59"/>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61" name="Google Shape;1561;p59"/>
          <p:cNvGrpSpPr/>
          <p:nvPr/>
        </p:nvGrpSpPr>
        <p:grpSpPr>
          <a:xfrm>
            <a:off x="1879306" y="3687410"/>
            <a:ext cx="445901" cy="413282"/>
            <a:chOff x="1570037" y="1341437"/>
            <a:chExt cx="4943475" cy="4576762"/>
          </a:xfrm>
        </p:grpSpPr>
        <p:sp>
          <p:nvSpPr>
            <p:cNvPr id="1562" name="Google Shape;1562;p59"/>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63" name="Google Shape;1563;p59"/>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64" name="Google Shape;1564;p59"/>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65" name="Google Shape;1565;p59"/>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66" name="Google Shape;1566;p59"/>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67" name="Google Shape;1567;p59"/>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68" name="Google Shape;1568;p59"/>
          <p:cNvGrpSpPr/>
          <p:nvPr/>
        </p:nvGrpSpPr>
        <p:grpSpPr>
          <a:xfrm>
            <a:off x="4364629" y="3671511"/>
            <a:ext cx="441332" cy="445721"/>
            <a:chOff x="5770007" y="5489899"/>
            <a:chExt cx="712976" cy="720067"/>
          </a:xfrm>
        </p:grpSpPr>
        <p:sp>
          <p:nvSpPr>
            <p:cNvPr id="1569" name="Google Shape;1569;p59"/>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0" name="Google Shape;1570;p59"/>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1" name="Google Shape;1571;p59"/>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2" name="Google Shape;1572;p59"/>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3" name="Google Shape;1573;p59"/>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4" name="Google Shape;1574;p59"/>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5" name="Google Shape;1575;p59"/>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6" name="Google Shape;1576;p59"/>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77" name="Google Shape;1577;p59"/>
          <p:cNvGrpSpPr/>
          <p:nvPr/>
        </p:nvGrpSpPr>
        <p:grpSpPr>
          <a:xfrm>
            <a:off x="5157420" y="3693981"/>
            <a:ext cx="445651" cy="400824"/>
            <a:chOff x="7050768" y="5526199"/>
            <a:chExt cx="719953" cy="647534"/>
          </a:xfrm>
        </p:grpSpPr>
        <p:sp>
          <p:nvSpPr>
            <p:cNvPr id="1578" name="Google Shape;1578;p59"/>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9" name="Google Shape;1579;p59"/>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0" name="Google Shape;1580;p59"/>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1" name="Google Shape;1581;p59"/>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2" name="Google Shape;1582;p59"/>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3" name="Google Shape;1583;p59"/>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4" name="Google Shape;1584;p59"/>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5" name="Google Shape;1585;p59"/>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6" name="Google Shape;1586;p59"/>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7" name="Google Shape;1587;p59"/>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8" name="Google Shape;1588;p59"/>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9" name="Google Shape;1589;p59"/>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90" name="Google Shape;1590;p59"/>
          <p:cNvGrpSpPr/>
          <p:nvPr/>
        </p:nvGrpSpPr>
        <p:grpSpPr>
          <a:xfrm>
            <a:off x="6751936" y="3694051"/>
            <a:ext cx="445681" cy="400651"/>
            <a:chOff x="9626723" y="5526313"/>
            <a:chExt cx="720002" cy="647256"/>
          </a:xfrm>
        </p:grpSpPr>
        <p:sp>
          <p:nvSpPr>
            <p:cNvPr id="1591" name="Google Shape;1591;p59"/>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2" name="Google Shape;1592;p59"/>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3" name="Google Shape;1593;p59"/>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4" name="Google Shape;1594;p59"/>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5" name="Google Shape;1595;p59"/>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6" name="Google Shape;1596;p59"/>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7" name="Google Shape;1597;p59"/>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8" name="Google Shape;1598;p59"/>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9" name="Google Shape;1599;p59"/>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0" name="Google Shape;1600;p59"/>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1" name="Google Shape;1601;p59"/>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2" name="Google Shape;1602;p59"/>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03" name="Google Shape;1603;p59"/>
          <p:cNvGrpSpPr/>
          <p:nvPr/>
        </p:nvGrpSpPr>
        <p:grpSpPr>
          <a:xfrm>
            <a:off x="7549176" y="3671488"/>
            <a:ext cx="445582" cy="445743"/>
            <a:chOff x="10914672" y="5489861"/>
            <a:chExt cx="719842" cy="720102"/>
          </a:xfrm>
        </p:grpSpPr>
        <p:sp>
          <p:nvSpPr>
            <p:cNvPr id="1604" name="Google Shape;1604;p59"/>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5" name="Google Shape;1605;p59"/>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6" name="Google Shape;1606;p59"/>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7" name="Google Shape;1607;p59"/>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8" name="Google Shape;1608;p59"/>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9" name="Google Shape;1609;p59"/>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0" name="Google Shape;1610;p59"/>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1" name="Google Shape;1611;p59"/>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2" name="Google Shape;1612;p59"/>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3" name="Google Shape;1613;p59"/>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4" name="Google Shape;1614;p59"/>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5" name="Google Shape;1615;p59"/>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16" name="Google Shape;1616;p59"/>
          <p:cNvGrpSpPr/>
          <p:nvPr/>
        </p:nvGrpSpPr>
        <p:grpSpPr>
          <a:xfrm>
            <a:off x="5954636" y="3681752"/>
            <a:ext cx="445821" cy="425246"/>
            <a:chOff x="8338678" y="5506443"/>
            <a:chExt cx="720227" cy="686988"/>
          </a:xfrm>
        </p:grpSpPr>
        <p:sp>
          <p:nvSpPr>
            <p:cNvPr id="1617" name="Google Shape;1617;p59"/>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8" name="Google Shape;1618;p59"/>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9" name="Google Shape;1619;p59"/>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0" name="Google Shape;1620;p59"/>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1" name="Google Shape;1621;p59"/>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2" name="Google Shape;1622;p59"/>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23" name="Google Shape;1623;p59"/>
          <p:cNvGrpSpPr/>
          <p:nvPr/>
        </p:nvGrpSpPr>
        <p:grpSpPr>
          <a:xfrm>
            <a:off x="2676293" y="3736342"/>
            <a:ext cx="1336824" cy="316035"/>
            <a:chOff x="3042485" y="5594633"/>
            <a:chExt cx="2159652" cy="510557"/>
          </a:xfrm>
        </p:grpSpPr>
        <p:sp>
          <p:nvSpPr>
            <p:cNvPr id="1624" name="Google Shape;1624;p59"/>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5" name="Google Shape;1625;p59"/>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6" name="Google Shape;1626;p59"/>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7" name="Google Shape;1627;p59"/>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8" name="Google Shape;1628;p59"/>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9" name="Google Shape;1629;p59"/>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0" name="Google Shape;1630;p59"/>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1" name="Google Shape;1631;p59"/>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2" name="Google Shape;1632;p59"/>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3" name="Google Shape;1633;p59"/>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4" name="Google Shape;1634;p59"/>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5" name="Google Shape;1635;p59"/>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6" name="Google Shape;1636;p59"/>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7" name="Google Shape;1637;p59"/>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8" name="Google Shape;1638;p59"/>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39" name="Google Shape;1639;p59"/>
          <p:cNvGrpSpPr/>
          <p:nvPr/>
        </p:nvGrpSpPr>
        <p:grpSpPr>
          <a:xfrm>
            <a:off x="1879183" y="4379878"/>
            <a:ext cx="445738" cy="442950"/>
            <a:chOff x="1442627" y="5710929"/>
            <a:chExt cx="594318" cy="590600"/>
          </a:xfrm>
        </p:grpSpPr>
        <p:sp>
          <p:nvSpPr>
            <p:cNvPr id="1640" name="Google Shape;1640;p59"/>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1" name="Google Shape;1641;p59"/>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2" name="Google Shape;1642;p59"/>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3" name="Google Shape;1643;p59"/>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44" name="Google Shape;1644;p59"/>
          <p:cNvGrpSpPr/>
          <p:nvPr/>
        </p:nvGrpSpPr>
        <p:grpSpPr>
          <a:xfrm>
            <a:off x="6788033" y="4378458"/>
            <a:ext cx="373053" cy="445791"/>
            <a:chOff x="8095060" y="5664590"/>
            <a:chExt cx="497404" cy="594389"/>
          </a:xfrm>
        </p:grpSpPr>
        <p:grpSp>
          <p:nvGrpSpPr>
            <p:cNvPr id="1645" name="Google Shape;1645;p59"/>
            <p:cNvGrpSpPr/>
            <p:nvPr/>
          </p:nvGrpSpPr>
          <p:grpSpPr>
            <a:xfrm>
              <a:off x="8095060" y="5969027"/>
              <a:ext cx="497404" cy="289951"/>
              <a:chOff x="8095060" y="5969027"/>
              <a:chExt cx="497404" cy="289951"/>
            </a:xfrm>
          </p:grpSpPr>
          <p:sp>
            <p:nvSpPr>
              <p:cNvPr id="1646" name="Google Shape;1646;p59"/>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7" name="Google Shape;1647;p59"/>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8" name="Google Shape;1648;p59"/>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49" name="Google Shape;1649;p59"/>
            <p:cNvGrpSpPr/>
            <p:nvPr/>
          </p:nvGrpSpPr>
          <p:grpSpPr>
            <a:xfrm>
              <a:off x="8095060" y="5867832"/>
              <a:ext cx="497404" cy="289312"/>
              <a:chOff x="8095060" y="5867832"/>
              <a:chExt cx="497404" cy="289312"/>
            </a:xfrm>
          </p:grpSpPr>
          <p:sp>
            <p:nvSpPr>
              <p:cNvPr id="1650" name="Google Shape;1650;p59"/>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1" name="Google Shape;1651;p59"/>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2" name="Google Shape;1652;p59"/>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53" name="Google Shape;1653;p59"/>
            <p:cNvGrpSpPr/>
            <p:nvPr/>
          </p:nvGrpSpPr>
          <p:grpSpPr>
            <a:xfrm>
              <a:off x="8095060" y="5765998"/>
              <a:ext cx="497404" cy="289312"/>
              <a:chOff x="8095060" y="5765998"/>
              <a:chExt cx="497404" cy="289312"/>
            </a:xfrm>
          </p:grpSpPr>
          <p:sp>
            <p:nvSpPr>
              <p:cNvPr id="1654" name="Google Shape;1654;p59"/>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5" name="Google Shape;1655;p59"/>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6" name="Google Shape;1656;p59"/>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57" name="Google Shape;1657;p59"/>
            <p:cNvGrpSpPr/>
            <p:nvPr/>
          </p:nvGrpSpPr>
          <p:grpSpPr>
            <a:xfrm>
              <a:off x="8095060" y="5664590"/>
              <a:ext cx="497404" cy="290164"/>
              <a:chOff x="8095060" y="5664590"/>
              <a:chExt cx="497404" cy="290164"/>
            </a:xfrm>
          </p:grpSpPr>
          <p:sp>
            <p:nvSpPr>
              <p:cNvPr id="1658" name="Google Shape;1658;p59"/>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9" name="Google Shape;1659;p59"/>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0" name="Google Shape;1660;p59"/>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661" name="Google Shape;1661;p59"/>
          <p:cNvGrpSpPr/>
          <p:nvPr/>
        </p:nvGrpSpPr>
        <p:grpSpPr>
          <a:xfrm>
            <a:off x="2870825" y="4378486"/>
            <a:ext cx="557162" cy="445734"/>
            <a:chOff x="4607809" y="5664627"/>
            <a:chExt cx="742883" cy="594312"/>
          </a:xfrm>
        </p:grpSpPr>
        <p:sp>
          <p:nvSpPr>
            <p:cNvPr id="1662" name="Google Shape;1662;p59"/>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3" name="Google Shape;1663;p59"/>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4" name="Google Shape;1664;p59"/>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5" name="Google Shape;1665;p59"/>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6" name="Google Shape;1666;p59"/>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7" name="Google Shape;1667;p59"/>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8" name="Google Shape;1668;p59"/>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9" name="Google Shape;1669;p59"/>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70" name="Google Shape;1670;p59"/>
          <p:cNvGrpSpPr/>
          <p:nvPr/>
        </p:nvGrpSpPr>
        <p:grpSpPr>
          <a:xfrm>
            <a:off x="3973890" y="4378543"/>
            <a:ext cx="1079865" cy="445620"/>
            <a:chOff x="2571250" y="5664711"/>
            <a:chExt cx="1439820" cy="594160"/>
          </a:xfrm>
        </p:grpSpPr>
        <p:sp>
          <p:nvSpPr>
            <p:cNvPr id="1671" name="Google Shape;1671;p59"/>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2" name="Google Shape;1672;p59"/>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73" name="Google Shape;1673;p59"/>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4" name="Google Shape;1674;p59"/>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75" name="Google Shape;1675;p59"/>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6" name="Google Shape;1676;p59"/>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77" name="Google Shape;1677;p59"/>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8" name="Google Shape;1678;p59"/>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79" name="Google Shape;1679;p59"/>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0" name="Google Shape;1680;p59"/>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1" name="Google Shape;1681;p59"/>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2" name="Google Shape;1682;p59"/>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3" name="Google Shape;1683;p59"/>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4" name="Google Shape;1684;p59"/>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5" name="Google Shape;1685;p59"/>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6" name="Google Shape;1686;p59"/>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7" name="Google Shape;1687;p59"/>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8" name="Google Shape;1688;p59"/>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9" name="Google Shape;1689;p59"/>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0" name="Google Shape;1690;p59"/>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1" name="Google Shape;1691;p59"/>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2" name="Google Shape;1692;p59"/>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3" name="Google Shape;1693;p59"/>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4" name="Google Shape;1694;p59"/>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695" name="Google Shape;1695;p59"/>
          <p:cNvGrpSpPr/>
          <p:nvPr/>
        </p:nvGrpSpPr>
        <p:grpSpPr>
          <a:xfrm>
            <a:off x="5599659" y="4378335"/>
            <a:ext cx="642470" cy="446036"/>
            <a:chOff x="6332670" y="5663946"/>
            <a:chExt cx="856627" cy="594715"/>
          </a:xfrm>
        </p:grpSpPr>
        <p:grpSp>
          <p:nvGrpSpPr>
            <p:cNvPr id="1696" name="Google Shape;1696;p59"/>
            <p:cNvGrpSpPr/>
            <p:nvPr/>
          </p:nvGrpSpPr>
          <p:grpSpPr>
            <a:xfrm>
              <a:off x="6392364" y="5663946"/>
              <a:ext cx="796933" cy="185801"/>
              <a:chOff x="3321050" y="1066800"/>
              <a:chExt cx="6505573" cy="1508125"/>
            </a:xfrm>
          </p:grpSpPr>
          <p:sp>
            <p:nvSpPr>
              <p:cNvPr id="1697" name="Google Shape;1697;p59"/>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98" name="Google Shape;1698;p59"/>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99" name="Google Shape;1699;p59"/>
            <p:cNvGrpSpPr/>
            <p:nvPr/>
          </p:nvGrpSpPr>
          <p:grpSpPr>
            <a:xfrm flipH="1">
              <a:off x="6332670" y="5868403"/>
              <a:ext cx="796933" cy="185801"/>
              <a:chOff x="3321050" y="1066800"/>
              <a:chExt cx="6505573" cy="1508125"/>
            </a:xfrm>
          </p:grpSpPr>
          <p:sp>
            <p:nvSpPr>
              <p:cNvPr id="1700" name="Google Shape;1700;p59"/>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01" name="Google Shape;1701;p59"/>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702" name="Google Shape;1702;p59"/>
            <p:cNvGrpSpPr/>
            <p:nvPr/>
          </p:nvGrpSpPr>
          <p:grpSpPr>
            <a:xfrm>
              <a:off x="6392364" y="6072860"/>
              <a:ext cx="796933" cy="185801"/>
              <a:chOff x="3321050" y="1066800"/>
              <a:chExt cx="6505573" cy="1508125"/>
            </a:xfrm>
          </p:grpSpPr>
          <p:sp>
            <p:nvSpPr>
              <p:cNvPr id="1703" name="Google Shape;1703;p59"/>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04" name="Google Shape;1704;p59"/>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705" name="Google Shape;1705;p59"/>
          <p:cNvSpPr txBox="1"/>
          <p:nvPr>
            <p:ph idx="4294967295" type="title"/>
          </p:nvPr>
        </p:nvSpPr>
        <p:spPr>
          <a:xfrm>
            <a:off x="855300" y="249075"/>
            <a:ext cx="7433400" cy="39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Diagrams and infographics</a:t>
            </a:r>
            <a:endParaRPr sz="2000"/>
          </a:p>
        </p:txBody>
      </p:sp>
      <p:sp>
        <p:nvSpPr>
          <p:cNvPr id="1706" name="Google Shape;1706;p5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5"/>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Architecture </a:t>
            </a:r>
            <a:endParaRPr sz="4400"/>
          </a:p>
        </p:txBody>
      </p:sp>
      <p:sp>
        <p:nvSpPr>
          <p:cNvPr id="366" name="Google Shape;366;p15"/>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ixie One"/>
                <a:ea typeface="Nixie One"/>
                <a:cs typeface="Nixie One"/>
                <a:sym typeface="Nixie One"/>
              </a:rPr>
              <a:t>2</a:t>
            </a:r>
            <a:endParaRPr b="1">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0" name="Shape 1710"/>
        <p:cNvGrpSpPr/>
        <p:nvPr/>
      </p:nvGrpSpPr>
      <p:grpSpPr>
        <a:xfrm>
          <a:off x="0" y="0"/>
          <a:ext cx="0" cy="0"/>
          <a:chOff x="0" y="0"/>
          <a:chExt cx="0" cy="0"/>
        </a:xfrm>
      </p:grpSpPr>
      <p:sp>
        <p:nvSpPr>
          <p:cNvPr id="1711" name="Google Shape;1711;p60"/>
          <p:cNvSpPr txBox="1"/>
          <p:nvPr/>
        </p:nvSpPr>
        <p:spPr>
          <a:xfrm>
            <a:off x="1265300" y="1289225"/>
            <a:ext cx="70140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6DAEC"/>
                </a:solidFill>
                <a:latin typeface="Muli"/>
                <a:ea typeface="Muli"/>
                <a:cs typeface="Muli"/>
                <a:sym typeface="Muli"/>
              </a:rPr>
              <a:t>You can also use any emoji as an icon!</a:t>
            </a:r>
            <a:endParaRPr b="1">
              <a:solidFill>
                <a:srgbClr val="C6DAEC"/>
              </a:solidFill>
              <a:latin typeface="Muli"/>
              <a:ea typeface="Muli"/>
              <a:cs typeface="Muli"/>
              <a:sym typeface="Muli"/>
            </a:endParaRPr>
          </a:p>
          <a:p>
            <a:pPr indent="0" lvl="0" marL="0" rtl="0" algn="l">
              <a:spcBef>
                <a:spcPts val="0"/>
              </a:spcBef>
              <a:spcAft>
                <a:spcPts val="0"/>
              </a:spcAft>
              <a:buNone/>
            </a:pPr>
            <a:r>
              <a:rPr lang="en">
                <a:solidFill>
                  <a:srgbClr val="C6DAEC"/>
                </a:solidFill>
                <a:latin typeface="Muli"/>
                <a:ea typeface="Muli"/>
                <a:cs typeface="Muli"/>
                <a:sym typeface="Muli"/>
              </a:rPr>
              <a:t>And of course it resizes without losing quality.</a:t>
            </a:r>
            <a:endParaRPr>
              <a:solidFill>
                <a:srgbClr val="C6DAEC"/>
              </a:solidFill>
              <a:latin typeface="Muli"/>
              <a:ea typeface="Muli"/>
              <a:cs typeface="Muli"/>
              <a:sym typeface="Muli"/>
            </a:endParaRPr>
          </a:p>
          <a:p>
            <a:pPr indent="0" lvl="0" marL="0" rtl="0" algn="l">
              <a:spcBef>
                <a:spcPts val="0"/>
              </a:spcBef>
              <a:spcAft>
                <a:spcPts val="0"/>
              </a:spcAft>
              <a:buNone/>
            </a:pPr>
            <a:r>
              <a:rPr lang="en">
                <a:solidFill>
                  <a:srgbClr val="C6DAEC"/>
                </a:solidFill>
                <a:latin typeface="Muli"/>
                <a:ea typeface="Muli"/>
                <a:cs typeface="Muli"/>
                <a:sym typeface="Muli"/>
              </a:rPr>
              <a:t>How? Follow Google instructions https://twitter.com/googledocs/status/730087240156643328</a:t>
            </a:r>
            <a:endParaRPr>
              <a:solidFill>
                <a:srgbClr val="C6DAEC"/>
              </a:solidFill>
              <a:latin typeface="Muli"/>
              <a:ea typeface="Muli"/>
              <a:cs typeface="Muli"/>
              <a:sym typeface="Muli"/>
            </a:endParaRPr>
          </a:p>
        </p:txBody>
      </p:sp>
      <p:sp>
        <p:nvSpPr>
          <p:cNvPr id="1712" name="Google Shape;1712;p60"/>
          <p:cNvSpPr txBox="1"/>
          <p:nvPr/>
        </p:nvSpPr>
        <p:spPr>
          <a:xfrm>
            <a:off x="1265300" y="2450450"/>
            <a:ext cx="7327500" cy="25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C6DAEC"/>
                </a:solidFill>
                <a:latin typeface="Muli"/>
                <a:ea typeface="Muli"/>
                <a:cs typeface="Muli"/>
                <a:sym typeface="Muli"/>
              </a:rPr>
              <a:t>✋👆👉👍👤👦👧👨👩👪💃🏃💑❤😂😉😋😒😭👶😸🐟🍒🍔💣📌📖🔨🎃🎈🎨🏈🏰🌏🔌🔑</a:t>
            </a:r>
            <a:r>
              <a:rPr lang="en" sz="2400">
                <a:solidFill>
                  <a:srgbClr val="C6DAEC"/>
                </a:solidFill>
                <a:highlight>
                  <a:srgbClr val="184769"/>
                </a:highlight>
                <a:latin typeface="Muli"/>
                <a:ea typeface="Muli"/>
                <a:cs typeface="Muli"/>
                <a:sym typeface="Muli"/>
              </a:rPr>
              <a:t> and many more...</a:t>
            </a:r>
            <a:endParaRPr sz="2400">
              <a:solidFill>
                <a:srgbClr val="C6DAEC"/>
              </a:solidFill>
              <a:highlight>
                <a:srgbClr val="184769"/>
              </a:highlight>
              <a:latin typeface="Muli"/>
              <a:ea typeface="Muli"/>
              <a:cs typeface="Muli"/>
              <a:sym typeface="Muli"/>
            </a:endParaRPr>
          </a:p>
        </p:txBody>
      </p:sp>
      <p:sp>
        <p:nvSpPr>
          <p:cNvPr id="1713" name="Google Shape;1713;p6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D966"/>
            </a:gs>
            <a:gs pos="100000">
              <a:srgbClr val="FF9900"/>
            </a:gs>
          </a:gsLst>
          <a:path path="circle">
            <a:fillToRect b="50%" l="50%" r="50%" t="50%"/>
          </a:path>
          <a:tileRect/>
        </a:gradFill>
      </p:bgPr>
    </p:bg>
    <p:spTree>
      <p:nvGrpSpPr>
        <p:cNvPr id="1717" name="Shape 1717"/>
        <p:cNvGrpSpPr/>
        <p:nvPr/>
      </p:nvGrpSpPr>
      <p:grpSpPr>
        <a:xfrm>
          <a:off x="0" y="0"/>
          <a:ext cx="0" cy="0"/>
          <a:chOff x="0" y="0"/>
          <a:chExt cx="0" cy="0"/>
        </a:xfrm>
      </p:grpSpPr>
      <p:pic>
        <p:nvPicPr>
          <p:cNvPr id="1718" name="Google Shape;1718;p61">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719" name="Google Shape;1719;p61"/>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720" name="Google Shape;1720;p61"/>
          <p:cNvGrpSpPr/>
          <p:nvPr/>
        </p:nvGrpSpPr>
        <p:grpSpPr>
          <a:xfrm>
            <a:off x="690575" y="3290132"/>
            <a:ext cx="7762851" cy="892418"/>
            <a:chOff x="801125" y="3213932"/>
            <a:chExt cx="7762851" cy="892418"/>
          </a:xfrm>
        </p:grpSpPr>
        <p:grpSp>
          <p:nvGrpSpPr>
            <p:cNvPr id="1721" name="Google Shape;1721;p61"/>
            <p:cNvGrpSpPr/>
            <p:nvPr/>
          </p:nvGrpSpPr>
          <p:grpSpPr>
            <a:xfrm>
              <a:off x="4845759" y="3213932"/>
              <a:ext cx="1695900" cy="892418"/>
              <a:chOff x="4845759" y="3213932"/>
              <a:chExt cx="1695900" cy="892418"/>
            </a:xfrm>
          </p:grpSpPr>
          <p:sp>
            <p:nvSpPr>
              <p:cNvPr id="1722" name="Google Shape;1722;p61"/>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23" name="Google Shape;1723;p61"/>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24" name="Google Shape;1724;p61"/>
            <p:cNvGrpSpPr/>
            <p:nvPr/>
          </p:nvGrpSpPr>
          <p:grpSpPr>
            <a:xfrm>
              <a:off x="2823442" y="3214222"/>
              <a:ext cx="1695900" cy="892128"/>
              <a:chOff x="2823442" y="3214222"/>
              <a:chExt cx="1695900" cy="892128"/>
            </a:xfrm>
          </p:grpSpPr>
          <p:sp>
            <p:nvSpPr>
              <p:cNvPr id="1725" name="Google Shape;1725;p61"/>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26" name="Google Shape;1726;p61"/>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27" name="Google Shape;1727;p61"/>
            <p:cNvGrpSpPr/>
            <p:nvPr/>
          </p:nvGrpSpPr>
          <p:grpSpPr>
            <a:xfrm>
              <a:off x="6868076" y="3213932"/>
              <a:ext cx="1695900" cy="892418"/>
              <a:chOff x="6868076" y="3213932"/>
              <a:chExt cx="1695900" cy="892418"/>
            </a:xfrm>
          </p:grpSpPr>
          <p:sp>
            <p:nvSpPr>
              <p:cNvPr id="1728" name="Google Shape;1728;p61"/>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29" name="Google Shape;1729;p61"/>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30" name="Google Shape;1730;p61"/>
            <p:cNvGrpSpPr/>
            <p:nvPr/>
          </p:nvGrpSpPr>
          <p:grpSpPr>
            <a:xfrm>
              <a:off x="801125" y="3214206"/>
              <a:ext cx="1695900" cy="892144"/>
              <a:chOff x="801125" y="3214206"/>
              <a:chExt cx="1695900" cy="892144"/>
            </a:xfrm>
          </p:grpSpPr>
          <p:sp>
            <p:nvSpPr>
              <p:cNvPr id="1731" name="Google Shape;1731;p61"/>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32" name="Google Shape;1732;p61"/>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t>Overall Architecture </a:t>
            </a:r>
            <a:endParaRPr sz="5200"/>
          </a:p>
        </p:txBody>
      </p:sp>
      <p:sp>
        <p:nvSpPr>
          <p:cNvPr id="372" name="Google Shape;372;p16"/>
          <p:cNvSpPr txBox="1"/>
          <p:nvPr>
            <p:ph idx="1" type="body"/>
          </p:nvPr>
        </p:nvSpPr>
        <p:spPr>
          <a:xfrm>
            <a:off x="1732700" y="2255125"/>
            <a:ext cx="4944300" cy="1075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Level Specification</a:t>
            </a:r>
            <a:endParaRPr sz="2400"/>
          </a:p>
          <a:p>
            <a:pPr indent="-381000" lvl="0" marL="457200" rtl="0" algn="l">
              <a:spcBef>
                <a:spcPts val="0"/>
              </a:spcBef>
              <a:spcAft>
                <a:spcPts val="0"/>
              </a:spcAft>
              <a:buSzPts val="2400"/>
              <a:buChar char="◇"/>
            </a:pPr>
            <a:r>
              <a:rPr lang="en" sz="2400"/>
              <a:t>Functional View Specification</a:t>
            </a:r>
            <a:endParaRPr sz="1600"/>
          </a:p>
          <a:p>
            <a:pPr indent="0" lvl="0" marL="0" rtl="0" algn="l">
              <a:spcBef>
                <a:spcPts val="600"/>
              </a:spcBef>
              <a:spcAft>
                <a:spcPts val="0"/>
              </a:spcAft>
              <a:buNone/>
            </a:pPr>
            <a:r>
              <a:t/>
            </a:r>
            <a:endParaRPr/>
          </a:p>
        </p:txBody>
      </p:sp>
      <p:sp>
        <p:nvSpPr>
          <p:cNvPr id="373" name="Google Shape;373;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79" name="Google Shape;379;p17"/>
          <p:cNvPicPr preferRelativeResize="0"/>
          <p:nvPr/>
        </p:nvPicPr>
        <p:blipFill rotWithShape="1">
          <a:blip r:embed="rId3">
            <a:alphaModFix/>
          </a:blip>
          <a:srcRect b="0" l="11055" r="0" t="0"/>
          <a:stretch/>
        </p:blipFill>
        <p:spPr>
          <a:xfrm>
            <a:off x="2351100" y="0"/>
            <a:ext cx="47528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5" name="Google Shape;385;p18"/>
          <p:cNvPicPr preferRelativeResize="0"/>
          <p:nvPr/>
        </p:nvPicPr>
        <p:blipFill rotWithShape="1">
          <a:blip r:embed="rId3">
            <a:alphaModFix/>
          </a:blip>
          <a:srcRect b="8028" l="17149" r="22274" t="28204"/>
          <a:stretch/>
        </p:blipFill>
        <p:spPr>
          <a:xfrm>
            <a:off x="1032975" y="733425"/>
            <a:ext cx="7078049" cy="367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1" name="Google Shape;391;p19"/>
          <p:cNvPicPr preferRelativeResize="0"/>
          <p:nvPr/>
        </p:nvPicPr>
        <p:blipFill>
          <a:blip r:embed="rId3">
            <a:alphaModFix/>
          </a:blip>
          <a:stretch>
            <a:fillRect/>
          </a:stretch>
        </p:blipFill>
        <p:spPr>
          <a:xfrm>
            <a:off x="869250" y="698776"/>
            <a:ext cx="7405499" cy="374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